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57.xml" ContentType="application/vnd.openxmlformats-officedocument.presentationml.tags+xml"/>
  <Override PartName="/ppt/notesSlides/notesSlide3.xml" ContentType="application/vnd.openxmlformats-officedocument.presentationml.notesSlide+xml"/>
  <Override PartName="/ppt/tags/tag258.xml" ContentType="application/vnd.openxmlformats-officedocument.presentationml.tags+xml"/>
  <Override PartName="/ppt/notesSlides/notesSlide4.xml" ContentType="application/vnd.openxmlformats-officedocument.presentationml.notesSlide+xml"/>
  <Override PartName="/ppt/tags/tag259.xml" ContentType="application/vnd.openxmlformats-officedocument.presentationml.tags+xml"/>
  <Override PartName="/ppt/notesSlides/notesSlide5.xml" ContentType="application/vnd.openxmlformats-officedocument.presentationml.notesSlide+xml"/>
  <Override PartName="/ppt/tags/tag260.xml" ContentType="application/vnd.openxmlformats-officedocument.presentationml.tags+xml"/>
  <Override PartName="/ppt/notesSlides/notesSlide6.xml" ContentType="application/vnd.openxmlformats-officedocument.presentationml.notesSlide+xml"/>
  <Override PartName="/ppt/tags/tag261.xml" ContentType="application/vnd.openxmlformats-officedocument.presentationml.tags+xml"/>
  <Override PartName="/ppt/notesSlides/notesSlide7.xml" ContentType="application/vnd.openxmlformats-officedocument.presentationml.notesSlide+xml"/>
  <Override PartName="/ppt/tags/tag262.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3.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71" r:id="rId7"/>
    <p:sldMasterId id="2147483989" r:id="rId8"/>
    <p:sldMasterId id="2147484001" r:id="rId9"/>
    <p:sldMasterId id="2147484006" r:id="rId10"/>
    <p:sldMasterId id="2147484018" r:id="rId11"/>
    <p:sldMasterId id="2147484026" r:id="rId12"/>
  </p:sldMasterIdLst>
  <p:notesMasterIdLst>
    <p:notesMasterId r:id="rId72"/>
  </p:notesMasterIdLst>
  <p:handoutMasterIdLst>
    <p:handoutMasterId r:id="rId73"/>
  </p:handoutMasterIdLst>
  <p:sldIdLst>
    <p:sldId id="311" r:id="rId13"/>
    <p:sldId id="440" r:id="rId14"/>
    <p:sldId id="500" r:id="rId15"/>
    <p:sldId id="414" r:id="rId16"/>
    <p:sldId id="423" r:id="rId17"/>
    <p:sldId id="424" r:id="rId18"/>
    <p:sldId id="425" r:id="rId19"/>
    <p:sldId id="444" r:id="rId20"/>
    <p:sldId id="426" r:id="rId21"/>
    <p:sldId id="501" r:id="rId22"/>
    <p:sldId id="502" r:id="rId23"/>
    <p:sldId id="503" r:id="rId24"/>
    <p:sldId id="504" r:id="rId25"/>
    <p:sldId id="505" r:id="rId26"/>
    <p:sldId id="506" r:id="rId27"/>
    <p:sldId id="507" r:id="rId28"/>
    <p:sldId id="433" r:id="rId29"/>
    <p:sldId id="498" r:id="rId30"/>
    <p:sldId id="499" r:id="rId31"/>
    <p:sldId id="435" r:id="rId32"/>
    <p:sldId id="509" r:id="rId33"/>
    <p:sldId id="508" r:id="rId34"/>
    <p:sldId id="515" r:id="rId35"/>
    <p:sldId id="510" r:id="rId36"/>
    <p:sldId id="511" r:id="rId37"/>
    <p:sldId id="516" r:id="rId38"/>
    <p:sldId id="512" r:id="rId39"/>
    <p:sldId id="513" r:id="rId40"/>
    <p:sldId id="514" r:id="rId41"/>
    <p:sldId id="517" r:id="rId42"/>
    <p:sldId id="518" r:id="rId43"/>
    <p:sldId id="519" r:id="rId44"/>
    <p:sldId id="520" r:id="rId45"/>
    <p:sldId id="521" r:id="rId46"/>
    <p:sldId id="522" r:id="rId47"/>
    <p:sldId id="523" r:id="rId48"/>
    <p:sldId id="524" r:id="rId49"/>
    <p:sldId id="525" r:id="rId50"/>
    <p:sldId id="526" r:id="rId51"/>
    <p:sldId id="527" r:id="rId52"/>
    <p:sldId id="528" r:id="rId53"/>
    <p:sldId id="529" r:id="rId54"/>
    <p:sldId id="533" r:id="rId55"/>
    <p:sldId id="530" r:id="rId56"/>
    <p:sldId id="531" r:id="rId57"/>
    <p:sldId id="534" r:id="rId58"/>
    <p:sldId id="535" r:id="rId59"/>
    <p:sldId id="536" r:id="rId60"/>
    <p:sldId id="537" r:id="rId61"/>
    <p:sldId id="543" r:id="rId62"/>
    <p:sldId id="544" r:id="rId63"/>
    <p:sldId id="545" r:id="rId64"/>
    <p:sldId id="540" r:id="rId65"/>
    <p:sldId id="538" r:id="rId66"/>
    <p:sldId id="539" r:id="rId67"/>
    <p:sldId id="541" r:id="rId68"/>
    <p:sldId id="542" r:id="rId69"/>
    <p:sldId id="532" r:id="rId70"/>
    <p:sldId id="329" r:id="rId71"/>
  </p:sldIdLst>
  <p:sldSz cx="9906000" cy="6858000" type="A4"/>
  <p:notesSz cx="6797675" cy="9874250"/>
  <p:custDataLst>
    <p:tags r:id="rId74"/>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orient="horz" pos="952">
          <p15:clr>
            <a:srgbClr val="A4A3A4"/>
          </p15:clr>
        </p15:guide>
        <p15:guide id="3" orient="horz" pos="3954">
          <p15:clr>
            <a:srgbClr val="A4A3A4"/>
          </p15:clr>
        </p15:guide>
        <p15:guide id="4" orient="horz" pos="2453">
          <p15:clr>
            <a:srgbClr val="A4A3A4"/>
          </p15:clr>
        </p15:guide>
        <p15:guide id="5" orient="horz" pos="2514">
          <p15:clr>
            <a:srgbClr val="A4A3A4"/>
          </p15:clr>
        </p15:guide>
        <p15:guide id="6" orient="horz" pos="2391">
          <p15:clr>
            <a:srgbClr val="A4A3A4"/>
          </p15:clr>
        </p15:guide>
        <p15:guide id="7" pos="3122">
          <p15:clr>
            <a:srgbClr val="A4A3A4"/>
          </p15:clr>
        </p15:guide>
        <p15:guide id="8" pos="200">
          <p15:clr>
            <a:srgbClr val="A4A3A4"/>
          </p15:clr>
        </p15:guide>
        <p15:guide id="9" pos="3209">
          <p15:clr>
            <a:srgbClr val="A4A3A4"/>
          </p15:clr>
        </p15:guide>
        <p15:guide id="10" pos="3034">
          <p15:clr>
            <a:srgbClr val="A4A3A4"/>
          </p15:clr>
        </p15:guide>
        <p15:guide id="11" pos="6041">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2BFAF"/>
    <a:srgbClr val="ACB7B2"/>
    <a:srgbClr val="AF1C63"/>
    <a:srgbClr val="6A9529"/>
    <a:srgbClr val="00A0D6"/>
    <a:srgbClr val="0085B3"/>
    <a:srgbClr val="005B7C"/>
    <a:srgbClr val="909090"/>
    <a:srgbClr val="FFC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35" autoAdjust="0"/>
    <p:restoredTop sz="78880" autoAdjust="0"/>
  </p:normalViewPr>
  <p:slideViewPr>
    <p:cSldViewPr snapToGrid="0">
      <p:cViewPr>
        <p:scale>
          <a:sx n="75" d="100"/>
          <a:sy n="75" d="100"/>
        </p:scale>
        <p:origin x="1205" y="-432"/>
      </p:cViewPr>
      <p:guideLst>
        <p:guide orient="horz"/>
        <p:guide orient="horz" pos="952"/>
        <p:guide orient="horz" pos="3954"/>
        <p:guide orient="horz" pos="2453"/>
        <p:guide orient="horz" pos="2514"/>
        <p:guide orient="horz" pos="2391"/>
        <p:guide pos="3122"/>
        <p:guide pos="200"/>
        <p:guide pos="3209"/>
        <p:guide pos="3034"/>
        <p:guide pos="60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554" y="3018"/>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B4E252-0291-4227-902D-862A667131BF}"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n-US"/>
        </a:p>
      </dgm:t>
    </dgm:pt>
    <dgm:pt modelId="{B0D081BD-D475-4774-A6A1-1AF9E07E951D}">
      <dgm:prSet phldrT="[Text]" custT="1"/>
      <dgm:spPr/>
      <dgm:t>
        <a:bodyPr/>
        <a:lstStyle/>
        <a:p>
          <a:r>
            <a:rPr lang="en-US" sz="2000" b="1" dirty="0"/>
            <a:t>Spring Cache</a:t>
          </a:r>
          <a:endParaRPr lang="en-US" sz="2000" dirty="0"/>
        </a:p>
      </dgm:t>
    </dgm:pt>
    <dgm:pt modelId="{E6EE72F0-305E-4676-A9D2-E2473C52CD2A}" type="parTrans" cxnId="{6312C026-084D-4325-A4A9-A02E6AFE6FA2}">
      <dgm:prSet/>
      <dgm:spPr/>
      <dgm:t>
        <a:bodyPr/>
        <a:lstStyle/>
        <a:p>
          <a:endParaRPr lang="en-US" sz="2000"/>
        </a:p>
      </dgm:t>
    </dgm:pt>
    <dgm:pt modelId="{FA9513B7-4125-4DB6-A629-FE74D3B0F245}" type="sibTrans" cxnId="{6312C026-084D-4325-A4A9-A02E6AFE6FA2}">
      <dgm:prSet/>
      <dgm:spPr/>
      <dgm:t>
        <a:bodyPr/>
        <a:lstStyle/>
        <a:p>
          <a:endParaRPr lang="en-US" sz="2000"/>
        </a:p>
      </dgm:t>
    </dgm:pt>
    <dgm:pt modelId="{BF05B9F3-6E17-4A64-A1D4-F2CB19F9FB14}">
      <dgm:prSet phldrT="[Text]" custT="1"/>
      <dgm:spPr/>
      <dgm:t>
        <a:bodyPr/>
        <a:lstStyle/>
        <a:p>
          <a:r>
            <a:rPr lang="en-US" sz="2000" b="1" dirty="0"/>
            <a:t>@</a:t>
          </a:r>
          <a:r>
            <a:rPr lang="en-US" sz="2000" b="1" dirty="0" err="1"/>
            <a:t>PropertySource</a:t>
          </a:r>
          <a:endParaRPr lang="en-US" sz="2000" dirty="0"/>
        </a:p>
      </dgm:t>
    </dgm:pt>
    <dgm:pt modelId="{4CBF9AC1-5C80-415D-AC8E-75FF36C13A4A}" type="parTrans" cxnId="{45A5A58A-4625-4088-8708-CC915F416C98}">
      <dgm:prSet/>
      <dgm:spPr/>
      <dgm:t>
        <a:bodyPr/>
        <a:lstStyle/>
        <a:p>
          <a:endParaRPr lang="en-US" sz="2000"/>
        </a:p>
      </dgm:t>
    </dgm:pt>
    <dgm:pt modelId="{101EC63A-351E-4F76-B8BD-C2AA4E02E0BD}" type="sibTrans" cxnId="{45A5A58A-4625-4088-8708-CC915F416C98}">
      <dgm:prSet/>
      <dgm:spPr/>
      <dgm:t>
        <a:bodyPr/>
        <a:lstStyle/>
        <a:p>
          <a:endParaRPr lang="en-US" sz="2000"/>
        </a:p>
      </dgm:t>
    </dgm:pt>
    <dgm:pt modelId="{3B51E84D-6D62-4EA0-B9B7-715D15DE0A13}">
      <dgm:prSet phldrT="[Text]" custT="1"/>
      <dgm:spPr/>
      <dgm:t>
        <a:bodyPr/>
        <a:lstStyle/>
        <a:p>
          <a:r>
            <a:rPr lang="en-US" sz="2000" b="1" dirty="0"/>
            <a:t>@Profile</a:t>
          </a:r>
          <a:endParaRPr lang="en-US" sz="2000" dirty="0"/>
        </a:p>
      </dgm:t>
    </dgm:pt>
    <dgm:pt modelId="{FAA2B7EB-4D70-4745-8E50-B9CB502E6464}" type="parTrans" cxnId="{BFA8142A-F452-4AD3-A1CA-ACC03BDFDB69}">
      <dgm:prSet/>
      <dgm:spPr/>
      <dgm:t>
        <a:bodyPr/>
        <a:lstStyle/>
        <a:p>
          <a:endParaRPr lang="en-US" sz="2000"/>
        </a:p>
      </dgm:t>
    </dgm:pt>
    <dgm:pt modelId="{D638AACC-86C5-427C-B6B8-873438FE3878}" type="sibTrans" cxnId="{BFA8142A-F452-4AD3-A1CA-ACC03BDFDB69}">
      <dgm:prSet/>
      <dgm:spPr/>
      <dgm:t>
        <a:bodyPr/>
        <a:lstStyle/>
        <a:p>
          <a:endParaRPr lang="en-US" sz="2000"/>
        </a:p>
      </dgm:t>
    </dgm:pt>
    <dgm:pt modelId="{14B8B461-20A9-440B-A0B1-B57E15290FE4}">
      <dgm:prSet phldrT="[Text]" custT="1"/>
      <dgm:spPr/>
      <dgm:t>
        <a:bodyPr/>
        <a:lstStyle/>
        <a:p>
          <a:r>
            <a:rPr lang="en-US" sz="2000" b="1" dirty="0"/>
            <a:t>Environment</a:t>
          </a:r>
          <a:endParaRPr lang="en-US" sz="2000" dirty="0"/>
        </a:p>
      </dgm:t>
    </dgm:pt>
    <dgm:pt modelId="{7E0D5923-5126-495D-9F99-6F04D69874CD}" type="parTrans" cxnId="{C81F59FF-1E90-4349-A47D-C92A5FE0FAFB}">
      <dgm:prSet/>
      <dgm:spPr/>
      <dgm:t>
        <a:bodyPr/>
        <a:lstStyle/>
        <a:p>
          <a:endParaRPr lang="en-US" sz="2000"/>
        </a:p>
      </dgm:t>
    </dgm:pt>
    <dgm:pt modelId="{EEDE2BBF-797F-4721-A4CD-A750A777118C}" type="sibTrans" cxnId="{C81F59FF-1E90-4349-A47D-C92A5FE0FAFB}">
      <dgm:prSet/>
      <dgm:spPr/>
      <dgm:t>
        <a:bodyPr/>
        <a:lstStyle/>
        <a:p>
          <a:endParaRPr lang="en-US" sz="2000"/>
        </a:p>
      </dgm:t>
    </dgm:pt>
    <dgm:pt modelId="{1EA42E80-957F-46A6-8CD3-8265C44E712D}" type="pres">
      <dgm:prSet presAssocID="{03B4E252-0291-4227-902D-862A667131BF}" presName="linear" presStyleCnt="0">
        <dgm:presLayoutVars>
          <dgm:animLvl val="lvl"/>
          <dgm:resizeHandles val="exact"/>
        </dgm:presLayoutVars>
      </dgm:prSet>
      <dgm:spPr/>
    </dgm:pt>
    <dgm:pt modelId="{EC6804A5-1212-4136-93E4-5D5E6F7DE5C2}" type="pres">
      <dgm:prSet presAssocID="{B0D081BD-D475-4774-A6A1-1AF9E07E951D}" presName="parentText" presStyleLbl="node1" presStyleIdx="0" presStyleCnt="4">
        <dgm:presLayoutVars>
          <dgm:chMax val="0"/>
          <dgm:bulletEnabled val="1"/>
        </dgm:presLayoutVars>
      </dgm:prSet>
      <dgm:spPr/>
    </dgm:pt>
    <dgm:pt modelId="{BC867DA9-4B61-468E-8373-83F5D912E2DB}" type="pres">
      <dgm:prSet presAssocID="{FA9513B7-4125-4DB6-A629-FE74D3B0F245}" presName="spacer" presStyleCnt="0"/>
      <dgm:spPr/>
    </dgm:pt>
    <dgm:pt modelId="{508502BE-18DB-4E57-B951-64580D582C73}" type="pres">
      <dgm:prSet presAssocID="{BF05B9F3-6E17-4A64-A1D4-F2CB19F9FB14}" presName="parentText" presStyleLbl="node1" presStyleIdx="1" presStyleCnt="4" custLinFactNeighborX="-12115" custLinFactNeighborY="-7190">
        <dgm:presLayoutVars>
          <dgm:chMax val="0"/>
          <dgm:bulletEnabled val="1"/>
        </dgm:presLayoutVars>
      </dgm:prSet>
      <dgm:spPr/>
    </dgm:pt>
    <dgm:pt modelId="{CA2C7250-30C2-435D-9E91-80C14D7A9773}" type="pres">
      <dgm:prSet presAssocID="{101EC63A-351E-4F76-B8BD-C2AA4E02E0BD}" presName="spacer" presStyleCnt="0"/>
      <dgm:spPr/>
    </dgm:pt>
    <dgm:pt modelId="{160E273B-8815-4DFC-B8C4-1330788C8A43}" type="pres">
      <dgm:prSet presAssocID="{3B51E84D-6D62-4EA0-B9B7-715D15DE0A13}" presName="parentText" presStyleLbl="node1" presStyleIdx="2" presStyleCnt="4">
        <dgm:presLayoutVars>
          <dgm:chMax val="0"/>
          <dgm:bulletEnabled val="1"/>
        </dgm:presLayoutVars>
      </dgm:prSet>
      <dgm:spPr/>
    </dgm:pt>
    <dgm:pt modelId="{0964F1BF-6044-4125-85B8-747CC91DF5A6}" type="pres">
      <dgm:prSet presAssocID="{D638AACC-86C5-427C-B6B8-873438FE3878}" presName="spacer" presStyleCnt="0"/>
      <dgm:spPr/>
    </dgm:pt>
    <dgm:pt modelId="{B4E8FD24-86E2-4E20-9348-32C75D0F335F}" type="pres">
      <dgm:prSet presAssocID="{14B8B461-20A9-440B-A0B1-B57E15290FE4}" presName="parentText" presStyleLbl="node1" presStyleIdx="3" presStyleCnt="4">
        <dgm:presLayoutVars>
          <dgm:chMax val="0"/>
          <dgm:bulletEnabled val="1"/>
        </dgm:presLayoutVars>
      </dgm:prSet>
      <dgm:spPr/>
    </dgm:pt>
  </dgm:ptLst>
  <dgm:cxnLst>
    <dgm:cxn modelId="{6312C026-084D-4325-A4A9-A02E6AFE6FA2}" srcId="{03B4E252-0291-4227-902D-862A667131BF}" destId="{B0D081BD-D475-4774-A6A1-1AF9E07E951D}" srcOrd="0" destOrd="0" parTransId="{E6EE72F0-305E-4676-A9D2-E2473C52CD2A}" sibTransId="{FA9513B7-4125-4DB6-A629-FE74D3B0F245}"/>
    <dgm:cxn modelId="{BFA8142A-F452-4AD3-A1CA-ACC03BDFDB69}" srcId="{03B4E252-0291-4227-902D-862A667131BF}" destId="{3B51E84D-6D62-4EA0-B9B7-715D15DE0A13}" srcOrd="2" destOrd="0" parTransId="{FAA2B7EB-4D70-4745-8E50-B9CB502E6464}" sibTransId="{D638AACC-86C5-427C-B6B8-873438FE3878}"/>
    <dgm:cxn modelId="{895A7C64-8549-4789-85EF-C752E68F6F77}" type="presOf" srcId="{BF05B9F3-6E17-4A64-A1D4-F2CB19F9FB14}" destId="{508502BE-18DB-4E57-B951-64580D582C73}" srcOrd="0" destOrd="0" presId="urn:microsoft.com/office/officeart/2005/8/layout/vList2"/>
    <dgm:cxn modelId="{E4855B47-CF4B-4738-B09E-73D9C08E3B1B}" type="presOf" srcId="{B0D081BD-D475-4774-A6A1-1AF9E07E951D}" destId="{EC6804A5-1212-4136-93E4-5D5E6F7DE5C2}" srcOrd="0" destOrd="0" presId="urn:microsoft.com/office/officeart/2005/8/layout/vList2"/>
    <dgm:cxn modelId="{45A5A58A-4625-4088-8708-CC915F416C98}" srcId="{03B4E252-0291-4227-902D-862A667131BF}" destId="{BF05B9F3-6E17-4A64-A1D4-F2CB19F9FB14}" srcOrd="1" destOrd="0" parTransId="{4CBF9AC1-5C80-415D-AC8E-75FF36C13A4A}" sibTransId="{101EC63A-351E-4F76-B8BD-C2AA4E02E0BD}"/>
    <dgm:cxn modelId="{A0B1D9AE-FB13-4BF1-B5A5-E6D48CE6B253}" type="presOf" srcId="{03B4E252-0291-4227-902D-862A667131BF}" destId="{1EA42E80-957F-46A6-8CD3-8265C44E712D}" srcOrd="0" destOrd="0" presId="urn:microsoft.com/office/officeart/2005/8/layout/vList2"/>
    <dgm:cxn modelId="{ABCB35C3-CCD0-403A-A47F-696BA1FF1F50}" type="presOf" srcId="{3B51E84D-6D62-4EA0-B9B7-715D15DE0A13}" destId="{160E273B-8815-4DFC-B8C4-1330788C8A43}" srcOrd="0" destOrd="0" presId="urn:microsoft.com/office/officeart/2005/8/layout/vList2"/>
    <dgm:cxn modelId="{D3F8C0CC-BE84-4C02-A70C-E0DB09BD18EA}" type="presOf" srcId="{14B8B461-20A9-440B-A0B1-B57E15290FE4}" destId="{B4E8FD24-86E2-4E20-9348-32C75D0F335F}" srcOrd="0" destOrd="0" presId="urn:microsoft.com/office/officeart/2005/8/layout/vList2"/>
    <dgm:cxn modelId="{C81F59FF-1E90-4349-A47D-C92A5FE0FAFB}" srcId="{03B4E252-0291-4227-902D-862A667131BF}" destId="{14B8B461-20A9-440B-A0B1-B57E15290FE4}" srcOrd="3" destOrd="0" parTransId="{7E0D5923-5126-495D-9F99-6F04D69874CD}" sibTransId="{EEDE2BBF-797F-4721-A4CD-A750A777118C}"/>
    <dgm:cxn modelId="{7F55D102-BDA8-4301-9ADD-94021D6480A1}" type="presParOf" srcId="{1EA42E80-957F-46A6-8CD3-8265C44E712D}" destId="{EC6804A5-1212-4136-93E4-5D5E6F7DE5C2}" srcOrd="0" destOrd="0" presId="urn:microsoft.com/office/officeart/2005/8/layout/vList2"/>
    <dgm:cxn modelId="{48A37AD3-5024-4154-A7B8-C4CB8A0A59C5}" type="presParOf" srcId="{1EA42E80-957F-46A6-8CD3-8265C44E712D}" destId="{BC867DA9-4B61-468E-8373-83F5D912E2DB}" srcOrd="1" destOrd="0" presId="urn:microsoft.com/office/officeart/2005/8/layout/vList2"/>
    <dgm:cxn modelId="{A47AA1C5-1E47-4434-AC9D-D6434CADEAEB}" type="presParOf" srcId="{1EA42E80-957F-46A6-8CD3-8265C44E712D}" destId="{508502BE-18DB-4E57-B951-64580D582C73}" srcOrd="2" destOrd="0" presId="urn:microsoft.com/office/officeart/2005/8/layout/vList2"/>
    <dgm:cxn modelId="{189550FD-59D3-4483-AFE4-4316C637321E}" type="presParOf" srcId="{1EA42E80-957F-46A6-8CD3-8265C44E712D}" destId="{CA2C7250-30C2-435D-9E91-80C14D7A9773}" srcOrd="3" destOrd="0" presId="urn:microsoft.com/office/officeart/2005/8/layout/vList2"/>
    <dgm:cxn modelId="{97B50BCC-5BD7-492F-8A46-B823E98DBAB0}" type="presParOf" srcId="{1EA42E80-957F-46A6-8CD3-8265C44E712D}" destId="{160E273B-8815-4DFC-B8C4-1330788C8A43}" srcOrd="4" destOrd="0" presId="urn:microsoft.com/office/officeart/2005/8/layout/vList2"/>
    <dgm:cxn modelId="{2CC59F39-6EBC-4812-99D8-46401DC3B707}" type="presParOf" srcId="{1EA42E80-957F-46A6-8CD3-8265C44E712D}" destId="{0964F1BF-6044-4125-85B8-747CC91DF5A6}" srcOrd="5" destOrd="0" presId="urn:microsoft.com/office/officeart/2005/8/layout/vList2"/>
    <dgm:cxn modelId="{1D9535C8-3B1D-422B-B9EA-07FA16BA679A}" type="presParOf" srcId="{1EA42E80-957F-46A6-8CD3-8265C44E712D}" destId="{B4E8FD24-86E2-4E20-9348-32C75D0F335F}"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804A5-1212-4136-93E4-5D5E6F7DE5C2}">
      <dsp:nvSpPr>
        <dsp:cNvPr id="0" name=""/>
        <dsp:cNvSpPr/>
      </dsp:nvSpPr>
      <dsp:spPr>
        <a:xfrm>
          <a:off x="0" y="34986"/>
          <a:ext cx="6604000"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Spring Cache</a:t>
          </a:r>
          <a:endParaRPr lang="en-US" sz="2000" kern="1200" dirty="0"/>
        </a:p>
      </dsp:txBody>
      <dsp:txXfrm>
        <a:off x="42036" y="77022"/>
        <a:ext cx="6519928" cy="777048"/>
      </dsp:txXfrm>
    </dsp:sp>
    <dsp:sp modelId="{508502BE-18DB-4E57-B951-64580D582C73}">
      <dsp:nvSpPr>
        <dsp:cNvPr id="0" name=""/>
        <dsp:cNvSpPr/>
      </dsp:nvSpPr>
      <dsp:spPr>
        <a:xfrm>
          <a:off x="0" y="1019061"/>
          <a:ext cx="6604000"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a:t>
          </a:r>
          <a:r>
            <a:rPr lang="en-US" sz="2000" b="1" kern="1200" dirty="0" err="1"/>
            <a:t>PropertySource</a:t>
          </a:r>
          <a:endParaRPr lang="en-US" sz="2000" kern="1200" dirty="0"/>
        </a:p>
      </dsp:txBody>
      <dsp:txXfrm>
        <a:off x="42036" y="1061097"/>
        <a:ext cx="6519928" cy="777048"/>
      </dsp:txXfrm>
    </dsp:sp>
    <dsp:sp modelId="{160E273B-8815-4DFC-B8C4-1330788C8A43}">
      <dsp:nvSpPr>
        <dsp:cNvPr id="0" name=""/>
        <dsp:cNvSpPr/>
      </dsp:nvSpPr>
      <dsp:spPr>
        <a:xfrm>
          <a:off x="0" y="2022186"/>
          <a:ext cx="6604000"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@Profile</a:t>
          </a:r>
          <a:endParaRPr lang="en-US" sz="2000" kern="1200" dirty="0"/>
        </a:p>
      </dsp:txBody>
      <dsp:txXfrm>
        <a:off x="42036" y="2064222"/>
        <a:ext cx="6519928" cy="777048"/>
      </dsp:txXfrm>
    </dsp:sp>
    <dsp:sp modelId="{B4E8FD24-86E2-4E20-9348-32C75D0F335F}">
      <dsp:nvSpPr>
        <dsp:cNvPr id="0" name=""/>
        <dsp:cNvSpPr/>
      </dsp:nvSpPr>
      <dsp:spPr>
        <a:xfrm>
          <a:off x="0" y="3015786"/>
          <a:ext cx="6604000" cy="861120"/>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Environment</a:t>
          </a:r>
          <a:endParaRPr lang="en-US" sz="2000" kern="1200" dirty="0"/>
        </a:p>
      </dsp:txBody>
      <dsp:txXfrm>
        <a:off x="42036" y="3057822"/>
        <a:ext cx="6519928" cy="7770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a:latin typeface="Arial" pitchFamily="34" charset="0"/>
                <a:cs typeface="Arial" pitchFamily="34" charset="0"/>
              </a:rPr>
              <a:t>© 2015 Capgemini. All </a:t>
            </a:r>
            <a:r>
              <a:rPr lang="de-DE" sz="800" dirty="0" err="1">
                <a:latin typeface="Arial" pitchFamily="34" charset="0"/>
                <a:cs typeface="Arial" pitchFamily="34" charset="0"/>
              </a:rPr>
              <a:t>rights</a:t>
            </a:r>
            <a:r>
              <a:rPr lang="de-DE" sz="800" dirty="0">
                <a:latin typeface="Arial" pitchFamily="34" charset="0"/>
                <a:cs typeface="Arial" pitchFamily="34" charset="0"/>
              </a:rPr>
              <a:t> </a:t>
            </a:r>
            <a:r>
              <a:rPr lang="de-DE" sz="800" dirty="0" err="1">
                <a:latin typeface="Arial" pitchFamily="34" charset="0"/>
                <a:cs typeface="Arial" pitchFamily="34" charset="0"/>
              </a:rPr>
              <a:t>reserved</a:t>
            </a:r>
            <a:r>
              <a:rPr lang="de-DE" sz="800" dirty="0">
                <a:latin typeface="Arial" pitchFamily="34" charset="0"/>
                <a:cs typeface="Arial" pitchFamily="34" charset="0"/>
              </a:rPr>
              <a:t>.</a:t>
            </a: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9/12/2017</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extLst>
      <p:ext uri="{BB962C8B-B14F-4D97-AF65-F5344CB8AC3E}">
        <p14:creationId xmlns:p14="http://schemas.microsoft.com/office/powerpoint/2010/main" val="406484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30</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p:spPr>
        <p:txBody>
          <a:bodyPr/>
          <a:lstStyle/>
          <a:p>
            <a:r>
              <a:rPr lang="en-US"/>
              <a:t>The key unit of modularity in OOP is the class, whereas in AOP the unit of modularity is the aspect. Dependency Injection helps you decouple your application objects from each other and AOP helps you decouple cross-cutting concerns from the objects that they affect. AOP is like triggers in programming languages such as Perl, .NET, Java and others. </a:t>
            </a:r>
          </a:p>
          <a:p>
            <a:r>
              <a:rPr lang="en-US"/>
              <a:t>Spring AOP module provides interceptors to intercept an application, for example, when a method is executed, you can add extra functionality before or after the method execution. </a:t>
            </a:r>
          </a:p>
        </p:txBody>
      </p:sp>
      <p:sp>
        <p:nvSpPr>
          <p:cNvPr id="166916" name="Footer Placeholder 3"/>
          <p:cNvSpPr>
            <a:spLocks noGrp="1"/>
          </p:cNvSpPr>
          <p:nvPr>
            <p:ph type="ftr" sz="quarter" idx="4"/>
          </p:nvPr>
        </p:nvSpPr>
        <p:spPr>
          <a:noFill/>
        </p:spPr>
        <p:txBody>
          <a:bodyPr/>
          <a:lstStyle/>
          <a:p>
            <a:r>
              <a:rPr lang="en-GB"/>
              <a:t>© 2006 Capgemini - All rights reserved</a:t>
            </a:r>
          </a:p>
        </p:txBody>
      </p:sp>
      <p:sp>
        <p:nvSpPr>
          <p:cNvPr id="166917" name="Slide Number Placeholder 4"/>
          <p:cNvSpPr>
            <a:spLocks noGrp="1"/>
          </p:cNvSpPr>
          <p:nvPr>
            <p:ph type="sldNum" sz="quarter" idx="5"/>
          </p:nvPr>
        </p:nvSpPr>
        <p:spPr>
          <a:noFill/>
        </p:spPr>
        <p:txBody>
          <a:bodyPr/>
          <a:lstStyle/>
          <a:p>
            <a:fld id="{BCD414FB-4520-4F93-B36C-7570B57A14FB}" type="slidenum">
              <a:rPr lang="en-GB" smtClean="0"/>
              <a:pPr/>
              <a:t>31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p:spPr>
        <p:txBody>
          <a:bodyPr/>
          <a:lstStyle/>
          <a:p>
            <a:r>
              <a:rPr lang="en-US"/>
              <a:t>Refer Lab 1.12 to implement different types of AOP.</a:t>
            </a:r>
          </a:p>
        </p:txBody>
      </p:sp>
      <p:sp>
        <p:nvSpPr>
          <p:cNvPr id="167940" name="Footer Placeholder 3"/>
          <p:cNvSpPr>
            <a:spLocks noGrp="1"/>
          </p:cNvSpPr>
          <p:nvPr>
            <p:ph type="ftr" sz="quarter" idx="4"/>
          </p:nvPr>
        </p:nvSpPr>
        <p:spPr>
          <a:noFill/>
        </p:spPr>
        <p:txBody>
          <a:bodyPr/>
          <a:lstStyle/>
          <a:p>
            <a:r>
              <a:rPr lang="en-GB"/>
              <a:t>© 2006 Capgemini - All rights reserved</a:t>
            </a:r>
          </a:p>
        </p:txBody>
      </p:sp>
      <p:sp>
        <p:nvSpPr>
          <p:cNvPr id="167941" name="Slide Number Placeholder 4"/>
          <p:cNvSpPr>
            <a:spLocks noGrp="1"/>
          </p:cNvSpPr>
          <p:nvPr>
            <p:ph type="sldNum" sz="quarter" idx="5"/>
          </p:nvPr>
        </p:nvSpPr>
        <p:spPr>
          <a:noFill/>
        </p:spPr>
        <p:txBody>
          <a:bodyPr/>
          <a:lstStyle/>
          <a:p>
            <a:fld id="{FFEC5BA4-EA8B-463E-8732-0527302E94E0}" type="slidenum">
              <a:rPr lang="en-GB" smtClean="0"/>
              <a:pPr/>
              <a:t>33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p:spPr>
        <p:txBody>
          <a:bodyPr/>
          <a:lstStyle/>
          <a:p>
            <a:r>
              <a:rPr lang="en-US"/>
              <a:t>Spring supports the </a:t>
            </a:r>
            <a:r>
              <a:rPr lang="en-US" b="1"/>
              <a:t>@AspectJ annotation style approach and the schema-based approach to implement custom aspects. These two approaches have been explained in detail in the following two sub chapters </a:t>
            </a:r>
            <a:endParaRPr lang="en-US"/>
          </a:p>
        </p:txBody>
      </p:sp>
      <p:sp>
        <p:nvSpPr>
          <p:cNvPr id="168964" name="Footer Placeholder 3"/>
          <p:cNvSpPr>
            <a:spLocks noGrp="1"/>
          </p:cNvSpPr>
          <p:nvPr>
            <p:ph type="ftr" sz="quarter" idx="4"/>
          </p:nvPr>
        </p:nvSpPr>
        <p:spPr>
          <a:noFill/>
        </p:spPr>
        <p:txBody>
          <a:bodyPr/>
          <a:lstStyle/>
          <a:p>
            <a:r>
              <a:rPr lang="en-GB"/>
              <a:t>© 2006 Capgemini - All rights reserved</a:t>
            </a:r>
          </a:p>
        </p:txBody>
      </p:sp>
      <p:sp>
        <p:nvSpPr>
          <p:cNvPr id="168965" name="Slide Number Placeholder 4"/>
          <p:cNvSpPr>
            <a:spLocks noGrp="1"/>
          </p:cNvSpPr>
          <p:nvPr>
            <p:ph type="sldNum" sz="quarter" idx="5"/>
          </p:nvPr>
        </p:nvSpPr>
        <p:spPr>
          <a:noFill/>
        </p:spPr>
        <p:txBody>
          <a:bodyPr/>
          <a:lstStyle/>
          <a:p>
            <a:fld id="{4E0BB1FD-9B4E-4F19-884A-8688E7D590AC}" type="slidenum">
              <a:rPr lang="en-GB" smtClean="0"/>
              <a:pPr/>
              <a:t>34</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r>
              <a:rPr lang="en-US"/>
              <a:t>You will also need following AspectJ libraries on the CLASSPATH of your application. These libraries are available in the 'lib' directory of an AspectJ installation, otherwise you can download them from the internet. </a:t>
            </a:r>
          </a:p>
          <a:p>
            <a:r>
              <a:rPr lang="en-US"/>
              <a:t> aspectjrt.jar </a:t>
            </a:r>
          </a:p>
          <a:p>
            <a:r>
              <a:rPr lang="en-US"/>
              <a:t> aspectjweaver.jar </a:t>
            </a:r>
          </a:p>
          <a:p>
            <a:r>
              <a:rPr lang="en-US"/>
              <a:t> aspectj.jar </a:t>
            </a:r>
          </a:p>
          <a:p>
            <a:endParaRPr lang="en-US"/>
          </a:p>
        </p:txBody>
      </p:sp>
      <p:sp>
        <p:nvSpPr>
          <p:cNvPr id="169988" name="Footer Placeholder 3"/>
          <p:cNvSpPr>
            <a:spLocks noGrp="1"/>
          </p:cNvSpPr>
          <p:nvPr>
            <p:ph type="ftr" sz="quarter" idx="4"/>
          </p:nvPr>
        </p:nvSpPr>
        <p:spPr>
          <a:noFill/>
        </p:spPr>
        <p:txBody>
          <a:bodyPr/>
          <a:lstStyle/>
          <a:p>
            <a:r>
              <a:rPr lang="en-GB"/>
              <a:t>© 2006 Capgemini - All rights reserved</a:t>
            </a:r>
          </a:p>
        </p:txBody>
      </p:sp>
      <p:sp>
        <p:nvSpPr>
          <p:cNvPr id="169989" name="Slide Number Placeholder 4"/>
          <p:cNvSpPr>
            <a:spLocks noGrp="1"/>
          </p:cNvSpPr>
          <p:nvPr>
            <p:ph type="sldNum" sz="quarter" idx="5"/>
          </p:nvPr>
        </p:nvSpPr>
        <p:spPr>
          <a:noFill/>
        </p:spPr>
        <p:txBody>
          <a:bodyPr/>
          <a:lstStyle/>
          <a:p>
            <a:fld id="{7C1F5B81-306D-4CB4-8DF0-14FEB7A3D976}" type="slidenum">
              <a:rPr lang="en-GB" smtClean="0"/>
              <a:pPr/>
              <a:t>35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p:spPr>
        <p:txBody>
          <a:bodyPr/>
          <a:lstStyle/>
          <a:p>
            <a:r>
              <a:rPr lang="en-US"/>
              <a:t>Here "aBean" will be configured and dependency injected just like any other Spring bean as you have seen in previous chapters. </a:t>
            </a:r>
          </a:p>
        </p:txBody>
      </p:sp>
      <p:sp>
        <p:nvSpPr>
          <p:cNvPr id="171012" name="Footer Placeholder 3"/>
          <p:cNvSpPr>
            <a:spLocks noGrp="1"/>
          </p:cNvSpPr>
          <p:nvPr>
            <p:ph type="ftr" sz="quarter" idx="4"/>
          </p:nvPr>
        </p:nvSpPr>
        <p:spPr>
          <a:noFill/>
        </p:spPr>
        <p:txBody>
          <a:bodyPr/>
          <a:lstStyle/>
          <a:p>
            <a:r>
              <a:rPr lang="en-GB"/>
              <a:t>© 2006 Capgemini - All rights reserved</a:t>
            </a:r>
          </a:p>
        </p:txBody>
      </p:sp>
      <p:sp>
        <p:nvSpPr>
          <p:cNvPr id="171013" name="Slide Number Placeholder 4"/>
          <p:cNvSpPr>
            <a:spLocks noGrp="1"/>
          </p:cNvSpPr>
          <p:nvPr>
            <p:ph type="sldNum" sz="quarter" idx="5"/>
          </p:nvPr>
        </p:nvSpPr>
        <p:spPr>
          <a:noFill/>
        </p:spPr>
        <p:txBody>
          <a:bodyPr/>
          <a:lstStyle/>
          <a:p>
            <a:fld id="{FA9FE9B8-2F3F-4A97-80F2-3D52E77C474C}" type="slidenum">
              <a:rPr lang="en-GB" smtClean="0"/>
              <a:pPr/>
              <a:t>36</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p:spPr>
        <p:txBody>
          <a:bodyPr/>
          <a:lstStyle/>
          <a:p>
            <a:r>
              <a:rPr lang="en-US"/>
              <a:t>You will also need following AspectJ libraries on the classpath of your application. These libraries are available in the 'lib' directory of an AspectJ installation, otherwise you can download them from the internet. </a:t>
            </a:r>
          </a:p>
          <a:p>
            <a:r>
              <a:rPr lang="en-US"/>
              <a:t> aspectjrt.jar </a:t>
            </a:r>
          </a:p>
          <a:p>
            <a:r>
              <a:rPr lang="en-US"/>
              <a:t> aspectjweaver.jar </a:t>
            </a:r>
          </a:p>
          <a:p>
            <a:r>
              <a:rPr lang="en-US"/>
              <a:t> aspectj.jar </a:t>
            </a:r>
          </a:p>
          <a:p>
            <a:endParaRPr lang="en-US"/>
          </a:p>
        </p:txBody>
      </p:sp>
      <p:sp>
        <p:nvSpPr>
          <p:cNvPr id="172036" name="Footer Placeholder 3"/>
          <p:cNvSpPr>
            <a:spLocks noGrp="1"/>
          </p:cNvSpPr>
          <p:nvPr>
            <p:ph type="ftr" sz="quarter" idx="4"/>
          </p:nvPr>
        </p:nvSpPr>
        <p:spPr>
          <a:noFill/>
        </p:spPr>
        <p:txBody>
          <a:bodyPr/>
          <a:lstStyle/>
          <a:p>
            <a:r>
              <a:rPr lang="en-GB"/>
              <a:t>© 2006 Capgemini - All rights reserved</a:t>
            </a:r>
          </a:p>
        </p:txBody>
      </p:sp>
      <p:sp>
        <p:nvSpPr>
          <p:cNvPr id="172037" name="Slide Number Placeholder 4"/>
          <p:cNvSpPr>
            <a:spLocks noGrp="1"/>
          </p:cNvSpPr>
          <p:nvPr>
            <p:ph type="sldNum" sz="quarter" idx="5"/>
          </p:nvPr>
        </p:nvSpPr>
        <p:spPr>
          <a:noFill/>
        </p:spPr>
        <p:txBody>
          <a:bodyPr/>
          <a:lstStyle/>
          <a:p>
            <a:fld id="{D4EBA5A1-5166-4C7A-B379-DF4E687974B2}" type="slidenum">
              <a:rPr lang="en-GB" smtClean="0"/>
              <a:pPr/>
              <a:t>39</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endParaRPr lang="en-US"/>
          </a:p>
        </p:txBody>
      </p:sp>
      <p:sp>
        <p:nvSpPr>
          <p:cNvPr id="173060" name="Footer Placeholder 3"/>
          <p:cNvSpPr>
            <a:spLocks noGrp="1"/>
          </p:cNvSpPr>
          <p:nvPr>
            <p:ph type="ftr" sz="quarter" idx="4"/>
          </p:nvPr>
        </p:nvSpPr>
        <p:spPr>
          <a:noFill/>
        </p:spPr>
        <p:txBody>
          <a:bodyPr/>
          <a:lstStyle/>
          <a:p>
            <a:r>
              <a:rPr lang="en-GB"/>
              <a:t>© 2006 Capgemini - All rights reserved</a:t>
            </a:r>
          </a:p>
        </p:txBody>
      </p:sp>
      <p:sp>
        <p:nvSpPr>
          <p:cNvPr id="173061" name="Slide Number Placeholder 4"/>
          <p:cNvSpPr>
            <a:spLocks noGrp="1"/>
          </p:cNvSpPr>
          <p:nvPr>
            <p:ph type="sldNum" sz="quarter" idx="5"/>
          </p:nvPr>
        </p:nvSpPr>
        <p:spPr>
          <a:noFill/>
        </p:spPr>
        <p:txBody>
          <a:bodyPr/>
          <a:lstStyle/>
          <a:p>
            <a:fld id="{F6CE57A3-9278-485A-9B9F-CAC925EE6251}" type="slidenum">
              <a:rPr lang="en-GB" smtClean="0"/>
              <a:pPr/>
              <a:t>42</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r>
              <a:rPr lang="en-US"/>
              <a:t>You can define you pointcut inline for any of the advices. Below is an example to define inline pointcut for before advice: </a:t>
            </a:r>
          </a:p>
          <a:p>
            <a:r>
              <a:rPr lang="en-US"/>
              <a:t>@Before("execution(* org.capgemini.myapp.service.*.*(..))") </a:t>
            </a:r>
          </a:p>
          <a:p>
            <a:r>
              <a:rPr lang="en-US"/>
              <a:t>public doBeforeTask(){ </a:t>
            </a:r>
          </a:p>
          <a:p>
            <a:r>
              <a:rPr lang="en-US"/>
              <a:t>... </a:t>
            </a:r>
          </a:p>
          <a:p>
            <a:r>
              <a:rPr lang="en-US"/>
              <a:t>} </a:t>
            </a:r>
          </a:p>
          <a:p>
            <a:endParaRPr lang="en-US"/>
          </a:p>
        </p:txBody>
      </p:sp>
      <p:sp>
        <p:nvSpPr>
          <p:cNvPr id="174084" name="Footer Placeholder 3"/>
          <p:cNvSpPr>
            <a:spLocks noGrp="1"/>
          </p:cNvSpPr>
          <p:nvPr>
            <p:ph type="ftr" sz="quarter" idx="4"/>
          </p:nvPr>
        </p:nvSpPr>
        <p:spPr>
          <a:noFill/>
        </p:spPr>
        <p:txBody>
          <a:bodyPr/>
          <a:lstStyle/>
          <a:p>
            <a:r>
              <a:rPr lang="en-GB"/>
              <a:t>© 2006 Capgemini - All rights reserved</a:t>
            </a:r>
          </a:p>
        </p:txBody>
      </p:sp>
      <p:sp>
        <p:nvSpPr>
          <p:cNvPr id="174085" name="Slide Number Placeholder 4"/>
          <p:cNvSpPr>
            <a:spLocks noGrp="1"/>
          </p:cNvSpPr>
          <p:nvPr>
            <p:ph type="sldNum" sz="quarter" idx="5"/>
          </p:nvPr>
        </p:nvSpPr>
        <p:spPr>
          <a:noFill/>
        </p:spPr>
        <p:txBody>
          <a:bodyPr/>
          <a:lstStyle/>
          <a:p>
            <a:fld id="{5A892408-1968-4985-896B-2F2B99E63FB0}" type="slidenum">
              <a:rPr lang="en-GB" smtClean="0"/>
              <a:pPr/>
              <a:t>44</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46</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2</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database queries specified by using the </a:t>
            </a:r>
            <a:r>
              <a:rPr lang="en-US" sz="1200" b="0" i="1" kern="1200" dirty="0">
                <a:solidFill>
                  <a:schemeClr val="tx1"/>
                </a:solidFill>
                <a:effectLst/>
                <a:latin typeface="+mn-lt"/>
                <a:ea typeface="+mn-ea"/>
                <a:cs typeface="+mn-cs"/>
              </a:rPr>
              <a:t>@Query</a:t>
            </a:r>
            <a:r>
              <a:rPr lang="en-US" sz="1200" b="0" i="0" kern="1200" dirty="0">
                <a:solidFill>
                  <a:schemeClr val="tx1"/>
                </a:solidFill>
                <a:effectLst/>
                <a:latin typeface="+mn-lt"/>
                <a:ea typeface="+mn-ea"/>
                <a:cs typeface="+mn-cs"/>
              </a:rPr>
              <a:t> annotation precedes all other query generation strategies.</a:t>
            </a: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@Query</a:t>
            </a:r>
            <a:r>
              <a:rPr lang="en-US" sz="1200" b="0" i="0" kern="1200" dirty="0">
                <a:solidFill>
                  <a:schemeClr val="tx1"/>
                </a:solidFill>
                <a:effectLst/>
                <a:latin typeface="+mn-lt"/>
                <a:ea typeface="+mn-ea"/>
                <a:cs typeface="+mn-cs"/>
              </a:rPr>
              <a:t> annotation supports both JPQL and SQL queries.</a:t>
            </a:r>
          </a:p>
          <a:p>
            <a:r>
              <a:rPr lang="en-US" sz="1200" b="0" i="0" kern="1200" dirty="0">
                <a:solidFill>
                  <a:schemeClr val="tx1"/>
                </a:solidFill>
                <a:effectLst/>
                <a:latin typeface="+mn-lt"/>
                <a:ea typeface="+mn-ea"/>
                <a:cs typeface="+mn-cs"/>
              </a:rPr>
              <a:t>If we cannot create our database queries from the method names of our query methods, because the method names would be too long, we should create them by using the </a:t>
            </a:r>
            <a:r>
              <a:rPr lang="en-US" sz="1200" b="0" i="1" kern="1200" dirty="0">
                <a:solidFill>
                  <a:schemeClr val="tx1"/>
                </a:solidFill>
                <a:effectLst/>
                <a:latin typeface="+mn-lt"/>
                <a:ea typeface="+mn-ea"/>
                <a:cs typeface="+mn-cs"/>
              </a:rPr>
              <a:t>@Query</a:t>
            </a:r>
            <a:r>
              <a:rPr lang="en-US" sz="1200" b="0" i="0" kern="1200" dirty="0">
                <a:solidFill>
                  <a:schemeClr val="tx1"/>
                </a:solidFill>
                <a:effectLst/>
                <a:latin typeface="+mn-lt"/>
                <a:ea typeface="+mn-ea"/>
                <a:cs typeface="+mn-cs"/>
              </a:rPr>
              <a:t> annotation.</a:t>
            </a: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51</a:t>
            </a:fld>
            <a:endParaRPr lang="en-US" dirty="0"/>
          </a:p>
        </p:txBody>
      </p:sp>
    </p:spTree>
    <p:extLst>
      <p:ext uri="{BB962C8B-B14F-4D97-AF65-F5344CB8AC3E}">
        <p14:creationId xmlns:p14="http://schemas.microsoft.com/office/powerpoint/2010/main" val="4252236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r>
              <a:rPr lang="en-US"/>
              <a:t>Recap – tips :  To make it further lighter, many facilitator ask participant that they were allow to leave only if they will answer say 12 correct answers out of 15 questions. And then produce all recaps as questions.</a:t>
            </a:r>
          </a:p>
          <a:p>
            <a:endParaRPr lang="en-US"/>
          </a:p>
        </p:txBody>
      </p:sp>
      <p:sp>
        <p:nvSpPr>
          <p:cNvPr id="175108" name="Footer Placeholder 3"/>
          <p:cNvSpPr>
            <a:spLocks noGrp="1"/>
          </p:cNvSpPr>
          <p:nvPr>
            <p:ph type="ftr" sz="quarter" idx="4"/>
          </p:nvPr>
        </p:nvSpPr>
        <p:spPr>
          <a:noFill/>
        </p:spPr>
        <p:txBody>
          <a:bodyPr/>
          <a:lstStyle/>
          <a:p>
            <a:r>
              <a:rPr lang="en-GB"/>
              <a:t>© 2006 Capgemini - All rights reserved</a:t>
            </a:r>
          </a:p>
        </p:txBody>
      </p:sp>
      <p:sp>
        <p:nvSpPr>
          <p:cNvPr id="175109" name="Slide Number Placeholder 4"/>
          <p:cNvSpPr>
            <a:spLocks noGrp="1"/>
          </p:cNvSpPr>
          <p:nvPr>
            <p:ph type="sldNum" sz="quarter" idx="5"/>
          </p:nvPr>
        </p:nvSpPr>
        <p:spPr>
          <a:noFill/>
        </p:spPr>
        <p:txBody>
          <a:bodyPr/>
          <a:lstStyle/>
          <a:p>
            <a:fld id="{D5B5FF07-A746-4B62-9EE2-90A326B0CC00}" type="slidenum">
              <a:rPr lang="en-GB" smtClean="0"/>
              <a:pPr/>
              <a:t>58</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59</a:t>
            </a:fld>
            <a:endParaRPr lang="en-US" dirty="0"/>
          </a:p>
        </p:txBody>
      </p:sp>
    </p:spTree>
    <p:extLst>
      <p:ext uri="{BB962C8B-B14F-4D97-AF65-F5344CB8AC3E}">
        <p14:creationId xmlns:p14="http://schemas.microsoft.com/office/powerpoint/2010/main" val="102405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a:t>
            </a:fld>
            <a:endParaRPr lang="en-US" dirty="0"/>
          </a:p>
        </p:txBody>
      </p:sp>
    </p:spTree>
    <p:extLst>
      <p:ext uri="{BB962C8B-B14F-4D97-AF65-F5344CB8AC3E}">
        <p14:creationId xmlns:p14="http://schemas.microsoft.com/office/powerpoint/2010/main" val="256957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a:t>
            </a:fld>
            <a:endParaRPr lang="en-US" dirty="0"/>
          </a:p>
        </p:txBody>
      </p:sp>
    </p:spTree>
    <p:extLst>
      <p:ext uri="{BB962C8B-B14F-4D97-AF65-F5344CB8AC3E}">
        <p14:creationId xmlns:p14="http://schemas.microsoft.com/office/powerpoint/2010/main" val="2569578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6957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a:t>
            </a:fld>
            <a:endParaRPr lang="en-US" dirty="0"/>
          </a:p>
        </p:txBody>
      </p:sp>
    </p:spTree>
    <p:extLst>
      <p:ext uri="{BB962C8B-B14F-4D97-AF65-F5344CB8AC3E}">
        <p14:creationId xmlns:p14="http://schemas.microsoft.com/office/powerpoint/2010/main" val="256957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17</a:t>
            </a:fld>
            <a:endParaRPr lang="en-US" dirty="0"/>
          </a:p>
        </p:txBody>
      </p:sp>
    </p:spTree>
    <p:extLst>
      <p:ext uri="{BB962C8B-B14F-4D97-AF65-F5344CB8AC3E}">
        <p14:creationId xmlns:p14="http://schemas.microsoft.com/office/powerpoint/2010/main" val="2569578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20</a:t>
            </a:fld>
            <a:endParaRPr lang="en-US" dirty="0"/>
          </a:p>
        </p:txBody>
      </p:sp>
    </p:spTree>
    <p:extLst>
      <p:ext uri="{BB962C8B-B14F-4D97-AF65-F5344CB8AC3E}">
        <p14:creationId xmlns:p14="http://schemas.microsoft.com/office/powerpoint/2010/main" val="256957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A43956-99FE-4DF9-A59E-320AD3D8BE55}" type="slidenum">
              <a:rPr lang="en-US" smtClean="0">
                <a:solidFill>
                  <a:prstClr val="black"/>
                </a:solidFill>
              </a:rPr>
              <a:pPr/>
              <a:t>21</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emf"/><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tags" Target="../tags/tag15.xml"/><Relationship Id="rId11" Type="http://schemas.openxmlformats.org/officeDocument/2006/relationships/oleObject" Target="../embeddings/oleObject2.bin"/><Relationship Id="rId5" Type="http://schemas.openxmlformats.org/officeDocument/2006/relationships/tags" Target="../tags/tag14.xml"/><Relationship Id="rId10" Type="http://schemas.openxmlformats.org/officeDocument/2006/relationships/image" Target="../media/image3.jpeg"/><Relationship Id="rId4" Type="http://schemas.openxmlformats.org/officeDocument/2006/relationships/tags" Target="../tags/tag13.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47.xml"/><Relationship Id="rId7" Type="http://schemas.openxmlformats.org/officeDocument/2006/relationships/image" Target="../media/image1.emf"/><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48.xml"/><Relationship Id="rId9" Type="http://schemas.openxmlformats.org/officeDocument/2006/relationships/oleObject" Target="../embeddings/oleObject11.bin"/></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61.xml"/><Relationship Id="rId7" Type="http://schemas.openxmlformats.org/officeDocument/2006/relationships/slideMaster" Target="../slideMasters/slideMaster2.xml"/><Relationship Id="rId2" Type="http://schemas.openxmlformats.org/officeDocument/2006/relationships/tags" Target="../tags/tag60.xml"/><Relationship Id="rId1" Type="http://schemas.openxmlformats.org/officeDocument/2006/relationships/vmlDrawing" Target="../drawings/vmlDrawing12.vml"/><Relationship Id="rId6" Type="http://schemas.openxmlformats.org/officeDocument/2006/relationships/tags" Target="../tags/tag64.xml"/><Relationship Id="rId5" Type="http://schemas.openxmlformats.org/officeDocument/2006/relationships/tags" Target="../tags/tag63.xml"/><Relationship Id="rId10" Type="http://schemas.openxmlformats.org/officeDocument/2006/relationships/image" Target="../media/image15.png"/><Relationship Id="rId4" Type="http://schemas.openxmlformats.org/officeDocument/2006/relationships/tags" Target="../tags/tag62.xml"/><Relationship Id="rId9"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15.png"/><Relationship Id="rId2" Type="http://schemas.openxmlformats.org/officeDocument/2006/relationships/tags" Target="../tags/tag65.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70.xml"/><Relationship Id="rId7" Type="http://schemas.openxmlformats.org/officeDocument/2006/relationships/image" Target="../media/image1.emf"/><Relationship Id="rId2" Type="http://schemas.openxmlformats.org/officeDocument/2006/relationships/tags" Target="../tags/tag69.xml"/><Relationship Id="rId1" Type="http://schemas.openxmlformats.org/officeDocument/2006/relationships/vmlDrawing" Target="../drawings/vmlDrawing16.vml"/><Relationship Id="rId6" Type="http://schemas.openxmlformats.org/officeDocument/2006/relationships/oleObject" Target="../embeddings/oleObject17.bin"/><Relationship Id="rId5" Type="http://schemas.openxmlformats.org/officeDocument/2006/relationships/slideMaster" Target="../slideMasters/slideMaster3.xml"/><Relationship Id="rId4" Type="http://schemas.openxmlformats.org/officeDocument/2006/relationships/tags" Target="../tags/tag7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3.xml"/><Relationship Id="rId7" Type="http://schemas.openxmlformats.org/officeDocument/2006/relationships/oleObject" Target="../embeddings/oleObject18.bin"/><Relationship Id="rId2" Type="http://schemas.openxmlformats.org/officeDocument/2006/relationships/tags" Target="../tags/tag72.xml"/><Relationship Id="rId1" Type="http://schemas.openxmlformats.org/officeDocument/2006/relationships/vmlDrawing" Target="../drawings/vmlDrawing17.vml"/><Relationship Id="rId6" Type="http://schemas.openxmlformats.org/officeDocument/2006/relationships/image" Target="../media/image6.jpeg"/><Relationship Id="rId5" Type="http://schemas.openxmlformats.org/officeDocument/2006/relationships/slideMaster" Target="../slideMasters/slideMaster3.xml"/><Relationship Id="rId4" Type="http://schemas.openxmlformats.org/officeDocument/2006/relationships/tags" Target="../tags/tag74.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ags" Target="../tags/tag7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5.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1.emf"/><Relationship Id="rId2" Type="http://schemas.openxmlformats.org/officeDocument/2006/relationships/tags" Target="../tags/tag18.xml"/><Relationship Id="rId1" Type="http://schemas.openxmlformats.org/officeDocument/2006/relationships/vmlDrawing" Target="../drawings/vmlDrawing3.vml"/><Relationship Id="rId6" Type="http://schemas.openxmlformats.org/officeDocument/2006/relationships/tags" Target="../tags/tag22.xml"/><Relationship Id="rId11" Type="http://schemas.openxmlformats.org/officeDocument/2006/relationships/oleObject" Target="../embeddings/oleObject3.bin"/><Relationship Id="rId5" Type="http://schemas.openxmlformats.org/officeDocument/2006/relationships/tags" Target="../tags/tag21.xml"/><Relationship Id="rId10" Type="http://schemas.openxmlformats.org/officeDocument/2006/relationships/image" Target="../media/image6.jpeg"/><Relationship Id="rId4" Type="http://schemas.openxmlformats.org/officeDocument/2006/relationships/tags" Target="../tags/tag20.xml"/><Relationship Id="rId9" Type="http://schemas.openxmlformats.org/officeDocument/2006/relationships/slideMaster" Target="../slideMasters/slideMaster1.xml"/><Relationship Id="rId1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32.png"/><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www.google.co.in/url?sa=i&amp;rct=j&amp;q=&amp;esrc=s&amp;source=images&amp;cd=&amp;cad=rja&amp;uact=8&amp;ved=0ahUKEwil946Fm9vKAhWDrxoKHc33DxgQjRwIBw&amp;url=http://iif.co.nz/odds-ends/post-it-notes-surprisingly-persuasive/&amp;psig=AFQjCNG5JJC76KUui0a-oC0GKePF5Omyvg&amp;ust=1454575653688874" TargetMode="External"/><Relationship Id="rId7" Type="http://schemas.openxmlformats.org/officeDocument/2006/relationships/image" Target="../media/image32.png"/><Relationship Id="rId2" Type="http://schemas.openxmlformats.org/officeDocument/2006/relationships/slideMaster" Target="../slideMasters/slideMaster4.xml"/><Relationship Id="rId1" Type="http://schemas.openxmlformats.org/officeDocument/2006/relationships/tags" Target="../tags/tag76.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3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4.xml"/><Relationship Id="rId1" Type="http://schemas.openxmlformats.org/officeDocument/2006/relationships/tags" Target="../tags/tag77.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jpeg"/><Relationship Id="rId1" Type="http://schemas.openxmlformats.org/officeDocument/2006/relationships/slideMaster" Target="../slideMasters/slideMaster4.xml"/><Relationship Id="rId5" Type="http://schemas.openxmlformats.org/officeDocument/2006/relationships/image" Target="../media/image32.png"/><Relationship Id="rId4"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8.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Master" Target="../slideMasters/slideMaster4.xml"/><Relationship Id="rId7" Type="http://schemas.openxmlformats.org/officeDocument/2006/relationships/image" Target="../media/image36.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6.xml"/><Relationship Id="rId7" Type="http://schemas.openxmlformats.org/officeDocument/2006/relationships/image" Target="../media/image7.jpeg"/><Relationship Id="rId2" Type="http://schemas.openxmlformats.org/officeDocument/2006/relationships/tags" Target="../tags/tag25.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20.png"/><Relationship Id="rId11"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40.jpeg"/><Relationship Id="rId9" Type="http://schemas.openxmlformats.org/officeDocument/2006/relationships/image" Target="../media/image37.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20.png"/><Relationship Id="rId11" Type="http://schemas.openxmlformats.org/officeDocument/2006/relationships/image" Target="../media/image44.png"/><Relationship Id="rId5" Type="http://schemas.openxmlformats.org/officeDocument/2006/relationships/image" Target="../media/image30.png"/><Relationship Id="rId10" Type="http://schemas.openxmlformats.org/officeDocument/2006/relationships/image" Target="../media/image43.png"/><Relationship Id="rId4" Type="http://schemas.openxmlformats.org/officeDocument/2006/relationships/image" Target="../media/image40.jpeg"/><Relationship Id="rId9"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image" Target="../media/image45.jpe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4.emf"/><Relationship Id="rId2" Type="http://schemas.openxmlformats.org/officeDocument/2006/relationships/tags" Target="../tags/tag86.xml"/><Relationship Id="rId1" Type="http://schemas.openxmlformats.org/officeDocument/2006/relationships/vmlDrawing" Target="../drawings/vmlDrawing18.vml"/><Relationship Id="rId6" Type="http://schemas.openxmlformats.org/officeDocument/2006/relationships/tags" Target="../tags/tag90.xml"/><Relationship Id="rId11" Type="http://schemas.openxmlformats.org/officeDocument/2006/relationships/image" Target="../media/image1.emf"/><Relationship Id="rId5" Type="http://schemas.openxmlformats.org/officeDocument/2006/relationships/tags" Target="../tags/tag89.xml"/><Relationship Id="rId15" Type="http://schemas.openxmlformats.org/officeDocument/2006/relationships/image" Target="../media/image46.png"/><Relationship Id="rId10" Type="http://schemas.openxmlformats.org/officeDocument/2006/relationships/oleObject" Target="../embeddings/oleObject19.bin"/><Relationship Id="rId4" Type="http://schemas.openxmlformats.org/officeDocument/2006/relationships/tags" Target="../tags/tag88.xml"/><Relationship Id="rId9" Type="http://schemas.openxmlformats.org/officeDocument/2006/relationships/image" Target="../media/image6.jpeg"/><Relationship Id="rId14" Type="http://schemas.openxmlformats.org/officeDocument/2006/relationships/hyperlink" Target="https://git-scm.com/"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4.emf"/><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image" Target="../media/image1.emf"/><Relationship Id="rId2" Type="http://schemas.openxmlformats.org/officeDocument/2006/relationships/tags" Target="../tags/tag101.xml"/><Relationship Id="rId1" Type="http://schemas.openxmlformats.org/officeDocument/2006/relationships/vmlDrawing" Target="../drawings/vmlDrawing20.vml"/><Relationship Id="rId6" Type="http://schemas.openxmlformats.org/officeDocument/2006/relationships/tags" Target="../tags/tag105.xml"/><Relationship Id="rId11" Type="http://schemas.openxmlformats.org/officeDocument/2006/relationships/oleObject" Target="../embeddings/oleObject21.bin"/><Relationship Id="rId5" Type="http://schemas.openxmlformats.org/officeDocument/2006/relationships/tags" Target="../tags/tag104.xml"/><Relationship Id="rId10" Type="http://schemas.openxmlformats.org/officeDocument/2006/relationships/image" Target="../media/image47.jpeg"/><Relationship Id="rId4" Type="http://schemas.openxmlformats.org/officeDocument/2006/relationships/tags" Target="../tags/tag103.xml"/><Relationship Id="rId9" Type="http://schemas.openxmlformats.org/officeDocument/2006/relationships/slideMaster" Target="../slideMasters/slideMaster5.xml"/><Relationship Id="rId1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5.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image" Target="../media/image1.emf"/><Relationship Id="rId2" Type="http://schemas.openxmlformats.org/officeDocument/2006/relationships/tags" Target="../tags/tag108.xml"/><Relationship Id="rId1" Type="http://schemas.openxmlformats.org/officeDocument/2006/relationships/vmlDrawing" Target="../drawings/vmlDrawing21.vml"/><Relationship Id="rId6" Type="http://schemas.openxmlformats.org/officeDocument/2006/relationships/tags" Target="../tags/tag112.xml"/><Relationship Id="rId11" Type="http://schemas.openxmlformats.org/officeDocument/2006/relationships/oleObject" Target="../embeddings/oleObject22.bin"/><Relationship Id="rId5" Type="http://schemas.openxmlformats.org/officeDocument/2006/relationships/tags" Target="../tags/tag111.xml"/><Relationship Id="rId10" Type="http://schemas.openxmlformats.org/officeDocument/2006/relationships/image" Target="../media/image6.jpeg"/><Relationship Id="rId4" Type="http://schemas.openxmlformats.org/officeDocument/2006/relationships/tags" Target="../tags/tag110.xml"/><Relationship Id="rId9" Type="http://schemas.openxmlformats.org/officeDocument/2006/relationships/slideMaster" Target="../slideMasters/slideMaster5.xml"/><Relationship Id="rId1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8.xml"/><Relationship Id="rId7" Type="http://schemas.openxmlformats.org/officeDocument/2006/relationships/oleObject" Target="../embeddings/oleObject24.bin"/><Relationship Id="rId2" Type="http://schemas.openxmlformats.org/officeDocument/2006/relationships/tags" Target="../tags/tag117.xml"/><Relationship Id="rId1" Type="http://schemas.openxmlformats.org/officeDocument/2006/relationships/vmlDrawing" Target="../drawings/vmlDrawing23.vml"/><Relationship Id="rId6" Type="http://schemas.openxmlformats.org/officeDocument/2006/relationships/slideMaster" Target="../slideMasters/slideMaster5.xml"/><Relationship Id="rId5" Type="http://schemas.openxmlformats.org/officeDocument/2006/relationships/tags" Target="../tags/tag120.xml"/><Relationship Id="rId4" Type="http://schemas.openxmlformats.org/officeDocument/2006/relationships/tags" Target="../tags/tag119.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22.xml"/><Relationship Id="rId7" Type="http://schemas.openxmlformats.org/officeDocument/2006/relationships/oleObject" Target="../embeddings/oleObject25.bin"/><Relationship Id="rId2" Type="http://schemas.openxmlformats.org/officeDocument/2006/relationships/tags" Target="../tags/tag121.xml"/><Relationship Id="rId1" Type="http://schemas.openxmlformats.org/officeDocument/2006/relationships/vmlDrawing" Target="../drawings/vmlDrawing24.vml"/><Relationship Id="rId6" Type="http://schemas.openxmlformats.org/officeDocument/2006/relationships/slideMaster" Target="../slideMasters/slideMaster5.xml"/><Relationship Id="rId5" Type="http://schemas.openxmlformats.org/officeDocument/2006/relationships/tags" Target="../tags/tag124.xml"/><Relationship Id="rId4" Type="http://schemas.openxmlformats.org/officeDocument/2006/relationships/tags" Target="../tags/tag123.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26.xml"/><Relationship Id="rId7" Type="http://schemas.openxmlformats.org/officeDocument/2006/relationships/tags" Target="../tags/tag130.xml"/><Relationship Id="rId2" Type="http://schemas.openxmlformats.org/officeDocument/2006/relationships/tags" Target="../tags/tag125.xml"/><Relationship Id="rId1" Type="http://schemas.openxmlformats.org/officeDocument/2006/relationships/vmlDrawing" Target="../drawings/vmlDrawing25.vml"/><Relationship Id="rId6" Type="http://schemas.openxmlformats.org/officeDocument/2006/relationships/tags" Target="../tags/tag129.xml"/><Relationship Id="rId5" Type="http://schemas.openxmlformats.org/officeDocument/2006/relationships/tags" Target="../tags/tag128.xml"/><Relationship Id="rId10" Type="http://schemas.openxmlformats.org/officeDocument/2006/relationships/image" Target="../media/image1.emf"/><Relationship Id="rId4" Type="http://schemas.openxmlformats.org/officeDocument/2006/relationships/tags" Target="../tags/tag127.xml"/><Relationship Id="rId9" Type="http://schemas.openxmlformats.org/officeDocument/2006/relationships/oleObject" Target="../embeddings/oleObject26.bin"/></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33.xml"/><Relationship Id="rId7" Type="http://schemas.openxmlformats.org/officeDocument/2006/relationships/image" Target="../media/image48.jpe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slideMaster" Target="../slideMasters/slideMaster5.xml"/><Relationship Id="rId5" Type="http://schemas.openxmlformats.org/officeDocument/2006/relationships/tags" Target="../tags/tag135.xml"/><Relationship Id="rId4" Type="http://schemas.openxmlformats.org/officeDocument/2006/relationships/tags" Target="../tags/tag134.xml"/><Relationship Id="rId9"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Master" Target="../slideMasters/slideMaster5.xml"/><Relationship Id="rId1" Type="http://schemas.openxmlformats.org/officeDocument/2006/relationships/tags" Target="../tags/tag136.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6.xml"/><Relationship Id="rId1" Type="http://schemas.openxmlformats.org/officeDocument/2006/relationships/tags" Target="../tags/tag137.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40.xml"/><Relationship Id="rId7" Type="http://schemas.openxmlformats.org/officeDocument/2006/relationships/image" Target="../media/image48.jpe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Master" Target="../slideMasters/slideMaster6.xml"/><Relationship Id="rId5" Type="http://schemas.openxmlformats.org/officeDocument/2006/relationships/tags" Target="../tags/tag142.xml"/><Relationship Id="rId4" Type="http://schemas.openxmlformats.org/officeDocument/2006/relationships/tags" Target="../tags/tag141.xml"/><Relationship Id="rId9"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image" Target="../media/image4.emf"/><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media/image1.emf"/><Relationship Id="rId2" Type="http://schemas.openxmlformats.org/officeDocument/2006/relationships/tags" Target="../tags/tag152.xml"/><Relationship Id="rId1" Type="http://schemas.openxmlformats.org/officeDocument/2006/relationships/vmlDrawing" Target="../drawings/vmlDrawing27.vml"/><Relationship Id="rId6" Type="http://schemas.openxmlformats.org/officeDocument/2006/relationships/tags" Target="../tags/tag156.xml"/><Relationship Id="rId11" Type="http://schemas.openxmlformats.org/officeDocument/2006/relationships/oleObject" Target="../embeddings/oleObject28.bin"/><Relationship Id="rId5" Type="http://schemas.openxmlformats.org/officeDocument/2006/relationships/tags" Target="../tags/tag155.xml"/><Relationship Id="rId10" Type="http://schemas.openxmlformats.org/officeDocument/2006/relationships/image" Target="../media/image47.jpeg"/><Relationship Id="rId4" Type="http://schemas.openxmlformats.org/officeDocument/2006/relationships/tags" Target="../tags/tag154.xml"/><Relationship Id="rId9" Type="http://schemas.openxmlformats.org/officeDocument/2006/relationships/slideMaster" Target="../slideMasters/slideMaster7.xml"/><Relationship Id="rId1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image" Target="../media/image5.png"/><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image" Target="../media/image1.emf"/><Relationship Id="rId2" Type="http://schemas.openxmlformats.org/officeDocument/2006/relationships/tags" Target="../tags/tag159.xml"/><Relationship Id="rId1" Type="http://schemas.openxmlformats.org/officeDocument/2006/relationships/vmlDrawing" Target="../drawings/vmlDrawing28.vml"/><Relationship Id="rId6" Type="http://schemas.openxmlformats.org/officeDocument/2006/relationships/tags" Target="../tags/tag163.xml"/><Relationship Id="rId11" Type="http://schemas.openxmlformats.org/officeDocument/2006/relationships/oleObject" Target="../embeddings/oleObject29.bin"/><Relationship Id="rId5" Type="http://schemas.openxmlformats.org/officeDocument/2006/relationships/tags" Target="../tags/tag162.xml"/><Relationship Id="rId10" Type="http://schemas.openxmlformats.org/officeDocument/2006/relationships/image" Target="../media/image6.jpeg"/><Relationship Id="rId4" Type="http://schemas.openxmlformats.org/officeDocument/2006/relationships/tags" Target="../tags/tag161.xml"/><Relationship Id="rId9" Type="http://schemas.openxmlformats.org/officeDocument/2006/relationships/slideMaster" Target="../slideMasters/slideMaster7.xml"/><Relationship Id="rId14" Type="http://schemas.openxmlformats.org/officeDocument/2006/relationships/image" Target="../media/image4.emf"/></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vmlDrawing" Target="../drawings/vmlDrawing29.v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69.xml"/><Relationship Id="rId7" Type="http://schemas.openxmlformats.org/officeDocument/2006/relationships/oleObject" Target="../embeddings/oleObject31.bin"/><Relationship Id="rId2" Type="http://schemas.openxmlformats.org/officeDocument/2006/relationships/tags" Target="../tags/tag168.xml"/><Relationship Id="rId1" Type="http://schemas.openxmlformats.org/officeDocument/2006/relationships/vmlDrawing" Target="../drawings/vmlDrawing30.vml"/><Relationship Id="rId6" Type="http://schemas.openxmlformats.org/officeDocument/2006/relationships/slideMaster" Target="../slideMasters/slideMaster7.xml"/><Relationship Id="rId5" Type="http://schemas.openxmlformats.org/officeDocument/2006/relationships/tags" Target="../tags/tag171.xml"/><Relationship Id="rId4" Type="http://schemas.openxmlformats.org/officeDocument/2006/relationships/tags" Target="../tags/tag170.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2.xml"/><Relationship Id="rId7" Type="http://schemas.openxmlformats.org/officeDocument/2006/relationships/oleObject" Target="../embeddings/oleObject6.bin"/><Relationship Id="rId2" Type="http://schemas.openxmlformats.org/officeDocument/2006/relationships/tags" Target="../tags/tag31.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4.xml"/><Relationship Id="rId4" Type="http://schemas.openxmlformats.org/officeDocument/2006/relationships/tags" Target="../tags/tag33.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73.xml"/><Relationship Id="rId7" Type="http://schemas.openxmlformats.org/officeDocument/2006/relationships/oleObject" Target="../embeddings/oleObject32.bin"/><Relationship Id="rId2" Type="http://schemas.openxmlformats.org/officeDocument/2006/relationships/tags" Target="../tags/tag172.xml"/><Relationship Id="rId1" Type="http://schemas.openxmlformats.org/officeDocument/2006/relationships/vmlDrawing" Target="../drawings/vmlDrawing31.vml"/><Relationship Id="rId6" Type="http://schemas.openxmlformats.org/officeDocument/2006/relationships/slideMaster" Target="../slideMasters/slideMaster7.xml"/><Relationship Id="rId5" Type="http://schemas.openxmlformats.org/officeDocument/2006/relationships/tags" Target="../tags/tag175.xml"/><Relationship Id="rId4" Type="http://schemas.openxmlformats.org/officeDocument/2006/relationships/tags" Target="../tags/tag174.xml"/></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77.xml"/><Relationship Id="rId7" Type="http://schemas.openxmlformats.org/officeDocument/2006/relationships/tags" Target="../tags/tag181.xml"/><Relationship Id="rId2" Type="http://schemas.openxmlformats.org/officeDocument/2006/relationships/tags" Target="../tags/tag176.xml"/><Relationship Id="rId1" Type="http://schemas.openxmlformats.org/officeDocument/2006/relationships/vmlDrawing" Target="../drawings/vmlDrawing32.vml"/><Relationship Id="rId6" Type="http://schemas.openxmlformats.org/officeDocument/2006/relationships/tags" Target="../tags/tag180.xml"/><Relationship Id="rId5" Type="http://schemas.openxmlformats.org/officeDocument/2006/relationships/tags" Target="../tags/tag179.xml"/><Relationship Id="rId10" Type="http://schemas.openxmlformats.org/officeDocument/2006/relationships/image" Target="../media/image1.emf"/><Relationship Id="rId4" Type="http://schemas.openxmlformats.org/officeDocument/2006/relationships/tags" Target="../tags/tag178.xml"/><Relationship Id="rId9" Type="http://schemas.openxmlformats.org/officeDocument/2006/relationships/oleObject" Target="../embeddings/oleObject33.bin"/></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84.xml"/><Relationship Id="rId7" Type="http://schemas.openxmlformats.org/officeDocument/2006/relationships/image" Target="../media/image48.jpe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Master" Target="../slideMasters/slideMaster7.xml"/><Relationship Id="rId5" Type="http://schemas.openxmlformats.org/officeDocument/2006/relationships/tags" Target="../tags/tag186.xml"/><Relationship Id="rId4" Type="http://schemas.openxmlformats.org/officeDocument/2006/relationships/tags" Target="../tags/tag185.xml"/><Relationship Id="rId9"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Master" Target="../slideMasters/slideMaster7.xml"/><Relationship Id="rId1" Type="http://schemas.openxmlformats.org/officeDocument/2006/relationships/tags" Target="../tags/tag187.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Master" Target="../slideMasters/slideMaster8.xml"/><Relationship Id="rId7" Type="http://schemas.openxmlformats.org/officeDocument/2006/relationships/image" Target="../media/image20.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8.xml"/><Relationship Id="rId4" Type="http://schemas.openxmlformats.org/officeDocument/2006/relationships/image" Target="../media/image52.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199.xml"/><Relationship Id="rId7" Type="http://schemas.openxmlformats.org/officeDocument/2006/relationships/image" Target="../media/image1.emf"/><Relationship Id="rId2" Type="http://schemas.openxmlformats.org/officeDocument/2006/relationships/tags" Target="../tags/tag198.xml"/><Relationship Id="rId1" Type="http://schemas.openxmlformats.org/officeDocument/2006/relationships/vmlDrawing" Target="../drawings/vmlDrawing34.vml"/><Relationship Id="rId6" Type="http://schemas.openxmlformats.org/officeDocument/2006/relationships/oleObject" Target="../embeddings/oleObject35.bin"/><Relationship Id="rId5" Type="http://schemas.openxmlformats.org/officeDocument/2006/relationships/slideMaster" Target="../slideMasters/slideMaster8.xml"/><Relationship Id="rId4" Type="http://schemas.openxmlformats.org/officeDocument/2006/relationships/tags" Target="../tags/tag200.xml"/><Relationship Id="rId9" Type="http://schemas.openxmlformats.org/officeDocument/2006/relationships/oleObject" Target="../embeddings/oleObject36.bin"/></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02.xml"/><Relationship Id="rId7" Type="http://schemas.openxmlformats.org/officeDocument/2006/relationships/oleObject" Target="../embeddings/oleObject37.bin"/><Relationship Id="rId2" Type="http://schemas.openxmlformats.org/officeDocument/2006/relationships/tags" Target="../tags/tag201.xml"/><Relationship Id="rId1" Type="http://schemas.openxmlformats.org/officeDocument/2006/relationships/vmlDrawing" Target="../drawings/vmlDrawing35.vml"/><Relationship Id="rId6" Type="http://schemas.openxmlformats.org/officeDocument/2006/relationships/image" Target="../media/image57.jpeg"/><Relationship Id="rId5" Type="http://schemas.openxmlformats.org/officeDocument/2006/relationships/slideMaster" Target="../slideMasters/slideMaster8.xml"/><Relationship Id="rId4" Type="http://schemas.openxmlformats.org/officeDocument/2006/relationships/tags" Target="../tags/tag203.xml"/><Relationship Id="rId9" Type="http://schemas.openxmlformats.org/officeDocument/2006/relationships/oleObject" Target="../embeddings/oleObject38.bin"/></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xml"/><Relationship Id="rId7" Type="http://schemas.openxmlformats.org/officeDocument/2006/relationships/oleObject" Target="../embeddings/oleObject7.bin"/><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05.xml"/><Relationship Id="rId7" Type="http://schemas.openxmlformats.org/officeDocument/2006/relationships/oleObject" Target="../embeddings/oleObject39.bin"/><Relationship Id="rId2" Type="http://schemas.openxmlformats.org/officeDocument/2006/relationships/tags" Target="../tags/tag204.xml"/><Relationship Id="rId1" Type="http://schemas.openxmlformats.org/officeDocument/2006/relationships/vmlDrawing" Target="../drawings/vmlDrawing36.vml"/><Relationship Id="rId6" Type="http://schemas.openxmlformats.org/officeDocument/2006/relationships/image" Target="../media/image58.jpeg"/><Relationship Id="rId5" Type="http://schemas.openxmlformats.org/officeDocument/2006/relationships/slideMaster" Target="../slideMasters/slideMaster8.xml"/><Relationship Id="rId4" Type="http://schemas.openxmlformats.org/officeDocument/2006/relationships/tags" Target="../tags/tag206.xml"/><Relationship Id="rId9" Type="http://schemas.openxmlformats.org/officeDocument/2006/relationships/oleObject" Target="../embeddings/oleObject40.bin"/></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08.xml"/><Relationship Id="rId7" Type="http://schemas.openxmlformats.org/officeDocument/2006/relationships/oleObject" Target="../embeddings/oleObject41.bin"/><Relationship Id="rId2" Type="http://schemas.openxmlformats.org/officeDocument/2006/relationships/tags" Target="../tags/tag207.xml"/><Relationship Id="rId1" Type="http://schemas.openxmlformats.org/officeDocument/2006/relationships/vmlDrawing" Target="../drawings/vmlDrawing37.vml"/><Relationship Id="rId6" Type="http://schemas.openxmlformats.org/officeDocument/2006/relationships/image" Target="../media/image59.jpeg"/><Relationship Id="rId5" Type="http://schemas.openxmlformats.org/officeDocument/2006/relationships/slideMaster" Target="../slideMasters/slideMaster8.xml"/><Relationship Id="rId4" Type="http://schemas.openxmlformats.org/officeDocument/2006/relationships/tags" Target="../tags/tag209.xml"/><Relationship Id="rId9" Type="http://schemas.openxmlformats.org/officeDocument/2006/relationships/oleObject" Target="../embeddings/oleObject42.bin"/></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image" Target="../media/image4.emf"/><Relationship Id="rId3" Type="http://schemas.openxmlformats.org/officeDocument/2006/relationships/tags" Target="../tags/tag220.xml"/><Relationship Id="rId7" Type="http://schemas.openxmlformats.org/officeDocument/2006/relationships/tags" Target="../tags/tag224.xml"/><Relationship Id="rId12" Type="http://schemas.openxmlformats.org/officeDocument/2006/relationships/image" Target="../media/image1.emf"/><Relationship Id="rId2" Type="http://schemas.openxmlformats.org/officeDocument/2006/relationships/tags" Target="../tags/tag219.xml"/><Relationship Id="rId1" Type="http://schemas.openxmlformats.org/officeDocument/2006/relationships/vmlDrawing" Target="../drawings/vmlDrawing39.vml"/><Relationship Id="rId6" Type="http://schemas.openxmlformats.org/officeDocument/2006/relationships/tags" Target="../tags/tag223.xml"/><Relationship Id="rId11" Type="http://schemas.openxmlformats.org/officeDocument/2006/relationships/oleObject" Target="../embeddings/oleObject44.bin"/><Relationship Id="rId5" Type="http://schemas.openxmlformats.org/officeDocument/2006/relationships/tags" Target="../tags/tag222.xml"/><Relationship Id="rId10" Type="http://schemas.openxmlformats.org/officeDocument/2006/relationships/image" Target="../media/image3.jpeg"/><Relationship Id="rId4" Type="http://schemas.openxmlformats.org/officeDocument/2006/relationships/tags" Target="../tags/tag221.xml"/><Relationship Id="rId9" Type="http://schemas.openxmlformats.org/officeDocument/2006/relationships/slideMaster" Target="../slideMasters/slideMaster9.xml"/><Relationship Id="rId1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image" Target="../media/image5.png"/><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image" Target="../media/image1.emf"/><Relationship Id="rId2" Type="http://schemas.openxmlformats.org/officeDocument/2006/relationships/tags" Target="../tags/tag226.xml"/><Relationship Id="rId1" Type="http://schemas.openxmlformats.org/officeDocument/2006/relationships/vmlDrawing" Target="../drawings/vmlDrawing40.vml"/><Relationship Id="rId6" Type="http://schemas.openxmlformats.org/officeDocument/2006/relationships/tags" Target="../tags/tag230.xml"/><Relationship Id="rId11" Type="http://schemas.openxmlformats.org/officeDocument/2006/relationships/oleObject" Target="../embeddings/oleObject45.bin"/><Relationship Id="rId5" Type="http://schemas.openxmlformats.org/officeDocument/2006/relationships/tags" Target="../tags/tag229.xml"/><Relationship Id="rId10" Type="http://schemas.openxmlformats.org/officeDocument/2006/relationships/image" Target="../media/image6.jpeg"/><Relationship Id="rId4" Type="http://schemas.openxmlformats.org/officeDocument/2006/relationships/tags" Target="../tags/tag228.xml"/><Relationship Id="rId9" Type="http://schemas.openxmlformats.org/officeDocument/2006/relationships/slideMaster" Target="../slideMasters/slideMaster9.xml"/><Relationship Id="rId14" Type="http://schemas.openxmlformats.org/officeDocument/2006/relationships/image" Target="../media/image4.emf"/></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tags" Target="../tags/tag234.xml"/><Relationship Id="rId7" Type="http://schemas.openxmlformats.org/officeDocument/2006/relationships/image" Target="../media/image7.jpeg"/><Relationship Id="rId2" Type="http://schemas.openxmlformats.org/officeDocument/2006/relationships/tags" Target="../tags/tag233.xml"/><Relationship Id="rId1" Type="http://schemas.openxmlformats.org/officeDocument/2006/relationships/vmlDrawing" Target="../drawings/vmlDrawing41.vml"/><Relationship Id="rId6" Type="http://schemas.openxmlformats.org/officeDocument/2006/relationships/slideMaster" Target="../slideMasters/slideMaster9.xml"/><Relationship Id="rId5" Type="http://schemas.openxmlformats.org/officeDocument/2006/relationships/tags" Target="../tags/tag236.xml"/><Relationship Id="rId4" Type="http://schemas.openxmlformats.org/officeDocument/2006/relationships/tags" Target="../tags/tag235.xml"/><Relationship Id="rId9"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0.xml"/><Relationship Id="rId7" Type="http://schemas.openxmlformats.org/officeDocument/2006/relationships/oleObject" Target="../embeddings/oleObject48.bin"/><Relationship Id="rId2" Type="http://schemas.openxmlformats.org/officeDocument/2006/relationships/tags" Target="../tags/tag239.xml"/><Relationship Id="rId1" Type="http://schemas.openxmlformats.org/officeDocument/2006/relationships/vmlDrawing" Target="../drawings/vmlDrawing43.vml"/><Relationship Id="rId6" Type="http://schemas.openxmlformats.org/officeDocument/2006/relationships/slideMaster" Target="../slideMasters/slideMaster9.xml"/><Relationship Id="rId5" Type="http://schemas.openxmlformats.org/officeDocument/2006/relationships/tags" Target="../tags/tag242.xml"/><Relationship Id="rId4" Type="http://schemas.openxmlformats.org/officeDocument/2006/relationships/tags" Target="../tags/tag241.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4.xml"/><Relationship Id="rId7" Type="http://schemas.openxmlformats.org/officeDocument/2006/relationships/oleObject" Target="../embeddings/oleObject49.bin"/><Relationship Id="rId2" Type="http://schemas.openxmlformats.org/officeDocument/2006/relationships/tags" Target="../tags/tag243.xml"/><Relationship Id="rId1" Type="http://schemas.openxmlformats.org/officeDocument/2006/relationships/vmlDrawing" Target="../drawings/vmlDrawing44.vml"/><Relationship Id="rId6" Type="http://schemas.openxmlformats.org/officeDocument/2006/relationships/slideMaster" Target="../slideMasters/slideMaster9.xml"/><Relationship Id="rId5" Type="http://schemas.openxmlformats.org/officeDocument/2006/relationships/tags" Target="../tags/tag246.xml"/><Relationship Id="rId4" Type="http://schemas.openxmlformats.org/officeDocument/2006/relationships/tags" Target="../tags/tag245.xml"/></Relationships>
</file>

<file path=ppt/slideLayouts/_rels/slideLayout68.xml.rels><?xml version="1.0" encoding="UTF-8" standalone="yes"?>
<Relationships xmlns="http://schemas.openxmlformats.org/package/2006/relationships"><Relationship Id="rId8" Type="http://schemas.openxmlformats.org/officeDocument/2006/relationships/slideMaster" Target="../slideMasters/slideMaster9.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vmlDrawing" Target="../drawings/vmlDrawing45.vml"/><Relationship Id="rId6" Type="http://schemas.openxmlformats.org/officeDocument/2006/relationships/tags" Target="../tags/tag251.xml"/><Relationship Id="rId5" Type="http://schemas.openxmlformats.org/officeDocument/2006/relationships/tags" Target="../tags/tag250.xml"/><Relationship Id="rId10" Type="http://schemas.openxmlformats.org/officeDocument/2006/relationships/image" Target="../media/image1.emf"/><Relationship Id="rId4" Type="http://schemas.openxmlformats.org/officeDocument/2006/relationships/tags" Target="../tags/tag249.xml"/><Relationship Id="rId9" Type="http://schemas.openxmlformats.org/officeDocument/2006/relationships/oleObject" Target="../embeddings/oleObject50.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vmlDrawing" Target="../drawings/vmlDrawing8.vml"/><Relationship Id="rId6" Type="http://schemas.openxmlformats.org/officeDocument/2006/relationships/tags" Target="../tags/tag43.xml"/><Relationship Id="rId5" Type="http://schemas.openxmlformats.org/officeDocument/2006/relationships/tags" Target="../tags/tag42.xml"/><Relationship Id="rId10" Type="http://schemas.openxmlformats.org/officeDocument/2006/relationships/image" Target="../media/image1.emf"/><Relationship Id="rId4" Type="http://schemas.openxmlformats.org/officeDocument/2006/relationships/tags" Target="../tags/tag41.xml"/><Relationship Id="rId9"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53.xml"/><Relationship Id="rId1" Type="http://schemas.openxmlformats.org/officeDocument/2006/relationships/vmlDrawing" Target="../drawings/vmlDrawing46.vml"/><Relationship Id="rId5" Type="http://schemas.openxmlformats.org/officeDocument/2006/relationships/image" Target="../media/image1.emf"/><Relationship Id="rId4" Type="http://schemas.openxmlformats.org/officeDocument/2006/relationships/oleObject" Target="../embeddings/oleObject51.bin"/></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10"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196" name="think-cell Slide" r:id="rId11" imgW="360" imgH="360" progId="">
                  <p:embed/>
                </p:oleObj>
              </mc:Choice>
              <mc:Fallback>
                <p:oleObj name="think-cell Slide" r:id="rId11" imgW="360" imgH="360" progId="">
                  <p:embed/>
                  <p:pic>
                    <p:nvPicPr>
                      <p:cNvPr id="0" name="Picture 1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716234" y="653034"/>
            <a:ext cx="3001008" cy="69469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pPr/>
              <a:t>‹#›</a:t>
            </a:fld>
            <a:endParaRPr lang="en-US"/>
          </a:p>
        </p:txBody>
      </p:sp>
    </p:spTree>
    <p:extLst>
      <p:ext uri="{BB962C8B-B14F-4D97-AF65-F5344CB8AC3E}">
        <p14:creationId xmlns:p14="http://schemas.microsoft.com/office/powerpoint/2010/main" val="31632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1627172" name="think-cell Slide" r:id="rId6" imgW="360" imgH="360" progId="">
                  <p:embed/>
                </p:oleObj>
              </mc:Choice>
              <mc:Fallback>
                <p:oleObj name="think-cell Slide" r:id="rId6" imgW="360" imgH="360" progId="">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8"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custDataLst>
              <p:tags r:id="rId3"/>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1627173" name="think-cell Slide" r:id="rId9" imgW="360" imgH="360" progId="">
                  <p:embed/>
                </p:oleObj>
              </mc:Choice>
              <mc:Fallback>
                <p:oleObj name="think-cell Slide" r:id="rId9" imgW="360" imgH="360" progId="">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7"/>
          <p:cNvSpPr/>
          <p:nvPr>
            <p:custDataLst>
              <p:tags r:id="rId4"/>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143894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132267" name="think-cell Slide" r:id="rId8" imgW="360" imgH="360" progId="">
                  <p:embed/>
                </p:oleObj>
              </mc:Choice>
              <mc:Fallback>
                <p:oleObj name="think-cell Slide" r:id="rId8" imgW="360" imgH="360" progId="">
                  <p:embed/>
                  <p:pic>
                    <p:nvPicPr>
                      <p:cNvPr id="0" name="Picture 1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51"/>
          <p:cNvGrpSpPr/>
          <p:nvPr userDrawn="1">
            <p:custDataLst>
              <p:tags r:id="rId3"/>
            </p:custDataLst>
          </p:nvPr>
        </p:nvGrpSpPr>
        <p:grpSpPr>
          <a:xfrm>
            <a:off x="5781930" y="3258545"/>
            <a:ext cx="3701555" cy="2118522"/>
            <a:chOff x="5511798" y="3584333"/>
            <a:chExt cx="4818106" cy="2816468"/>
          </a:xfrm>
        </p:grpSpPr>
        <p:grpSp>
          <p:nvGrpSpPr>
            <p:cNvPr id="6" name="Group 54"/>
            <p:cNvGrpSpPr/>
            <p:nvPr userDrawn="1">
              <p:custDataLst>
                <p:tags r:id="rId5"/>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grpSp>
      </p:grpSp>
      <p:sp>
        <p:nvSpPr>
          <p:cNvPr id="335" name="Rectangle 9"/>
          <p:cNvSpPr>
            <a:spLocks noChangeArrowheads="1"/>
          </p:cNvSpPr>
          <p:nvPr userDrawn="1">
            <p:custDataLst>
              <p:tags r:id="rId4"/>
            </p:custDataLst>
          </p:nvPr>
        </p:nvSpPr>
        <p:spPr bwMode="gray">
          <a:xfrm>
            <a:off x="1117963" y="3617153"/>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Arial"/>
                <a:cs typeface="Arial"/>
              </a:rPr>
              <a:t>About Capgemini</a:t>
            </a:r>
            <a:endParaRPr lang="en-US" sz="1000" dirty="0">
              <a:solidFill>
                <a:schemeClr val="bg1"/>
              </a:solidFill>
              <a:latin typeface="Arial" pitchFamily="34" charset="0"/>
              <a:cs typeface="Arial" pitchFamily="34" charset="0"/>
            </a:endParaRPr>
          </a:p>
          <a:p>
            <a:pPr marL="0" indent="0" algn="just"/>
            <a:endParaRPr lang="en-US" sz="1000" dirty="0">
              <a:solidFill>
                <a:schemeClr val="bg1"/>
              </a:solidFill>
              <a:latin typeface="Arial" pitchFamily="34" charset="0"/>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With more than 145,000 people in 40 countries, </a:t>
            </a:r>
            <a:r>
              <a:rPr kumimoji="0" lang="en-US" sz="1000" b="0" i="0"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 is one of the world's foremost providers of consulting, technology and outsourcing services. The Group reported 2014 global revenues of EUR 10.5 billion.</a:t>
            </a: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Together with its clients, </a:t>
            </a:r>
            <a:r>
              <a:rPr kumimoji="0" lang="en-US" sz="1000" b="0" i="0"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 creates and delivers business and technology solutions that fit their needs and drive the results they want. A deeply multicultural organization, </a:t>
            </a:r>
            <a:r>
              <a:rPr kumimoji="0" lang="en-US" sz="1000" b="0" i="0"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Capgemini</a:t>
            </a:r>
            <a:r>
              <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 has developed its own way of working, the Collaborative Business Experience™, and draws on </a:t>
            </a:r>
            <a:r>
              <a:rPr kumimoji="0" lang="en-US" sz="1000" b="0" i="0" u="none" strike="noStrike" kern="1200" cap="none" spc="0" normalizeH="0" baseline="0" noProof="0" dirty="0" err="1">
                <a:ln>
                  <a:noFill/>
                </a:ln>
                <a:solidFill>
                  <a:prstClr val="white"/>
                </a:solidFill>
                <a:effectLst/>
                <a:uLnTx/>
                <a:uFillTx/>
                <a:latin typeface="Arial" pitchFamily="34" charset="0"/>
                <a:ea typeface="+mn-ea"/>
                <a:cs typeface="Arial" pitchFamily="34" charset="0"/>
              </a:rPr>
              <a:t>Rightshore</a:t>
            </a:r>
            <a:r>
              <a:rPr kumimoji="0" lang="en-US" sz="1000" b="1" i="0" u="none" strike="noStrike" kern="1200" cap="none" spc="0" normalizeH="0" baseline="30000" noProof="0" dirty="0">
                <a:ln>
                  <a:noFill/>
                </a:ln>
                <a:solidFill>
                  <a:prstClr val="white"/>
                </a:solidFill>
                <a:effectLst/>
                <a:uLnTx/>
                <a:uFillTx/>
                <a:latin typeface="Arial" pitchFamily="34" charset="0"/>
                <a:ea typeface="+mn-ea"/>
                <a:cs typeface="Arial" pitchFamily="34" charset="0"/>
              </a:rPr>
              <a:t>®</a:t>
            </a:r>
            <a:r>
              <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 its worldwide delivery model.</a:t>
            </a:r>
          </a:p>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Rightshore</a:t>
            </a:r>
            <a:r>
              <a:rPr kumimoji="0" lang="en-US" sz="900" b="0" i="1" u="none" strike="noStrike" kern="1200" cap="none" spc="0" normalizeH="0" baseline="30000" noProof="0" dirty="0">
                <a:ln>
                  <a:noFill/>
                </a:ln>
                <a:solidFill>
                  <a:prstClr val="white"/>
                </a:solidFill>
                <a:effectLst/>
                <a:uLnTx/>
                <a:uFillTx/>
                <a:latin typeface="Arial" pitchFamily="34" charset="0"/>
                <a:ea typeface="+mn-ea"/>
                <a:cs typeface="Arial" pitchFamily="34" charset="0"/>
              </a:rPr>
              <a:t>®</a:t>
            </a:r>
            <a:r>
              <a:rPr kumimoji="0" lang="en-US" sz="900" b="0" i="1" u="none" strike="noStrike" kern="1200" cap="none" spc="0" normalizeH="0" baseline="0" noProof="0" dirty="0">
                <a:ln>
                  <a:noFill/>
                </a:ln>
                <a:solidFill>
                  <a:prstClr val="white"/>
                </a:solidFill>
                <a:effectLst/>
                <a:uLnTx/>
                <a:uFillTx/>
                <a:latin typeface="Arial" pitchFamily="34" charset="0"/>
                <a:ea typeface="+mn-ea"/>
                <a:cs typeface="Arial" pitchFamily="34" charset="0"/>
              </a:rPr>
              <a:t> is a trademark belonging to </a:t>
            </a:r>
            <a:r>
              <a:rPr kumimoji="0" lang="en-US" sz="900" b="0" i="1" u="none" strike="noStrike" kern="1200" cap="none" spc="0" normalizeH="0" baseline="0" noProof="0" dirty="0" err="1">
                <a:ln>
                  <a:noFill/>
                </a:ln>
                <a:solidFill>
                  <a:prstClr val="white"/>
                </a:solidFill>
                <a:effectLst/>
                <a:uLnTx/>
                <a:uFillTx/>
                <a:latin typeface="Arial" pitchFamily="34" charset="0"/>
                <a:ea typeface="+mn-ea"/>
                <a:cs typeface="Arial" pitchFamily="34" charset="0"/>
              </a:rPr>
              <a:t>Capgemini</a:t>
            </a:r>
            <a:endParaRPr kumimoji="0" lang="en-US" sz="900" b="1" i="0" u="none" strike="noStrike" kern="0" cap="none" spc="0" normalizeH="0" baseline="0" noProof="1">
              <a:ln>
                <a:noFill/>
              </a:ln>
              <a:solidFill>
                <a:prstClr val="white"/>
              </a:solidFill>
              <a:effectLst/>
              <a:uLnTx/>
              <a:uFillTx/>
              <a:latin typeface="Arial" pitchFamily="34" charset="0"/>
              <a:ea typeface="+mn-ea"/>
              <a:cs typeface="Arial" pitchFamily="34" charset="0"/>
            </a:endParaRPr>
          </a:p>
        </p:txBody>
      </p:sp>
      <p:pic>
        <p:nvPicPr>
          <p:cNvPr id="338" name="Image 337" descr="CBE_Label_ppt.png"/>
          <p:cNvPicPr>
            <a:picLocks noChangeAspect="1"/>
          </p:cNvPicPr>
          <p:nvPr userDrawn="1"/>
        </p:nvPicPr>
        <p:blipFill>
          <a:blip r:embed="rId10" cstate="print"/>
          <a:stretch>
            <a:fillRect/>
          </a:stretch>
        </p:blipFill>
        <p:spPr>
          <a:xfrm>
            <a:off x="867727" y="3468294"/>
            <a:ext cx="519572" cy="52250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131243" name="think-cell Slide" r:id="rId5" imgW="360" imgH="360" progId="">
                  <p:embed/>
                </p:oleObj>
              </mc:Choice>
              <mc:Fallback>
                <p:oleObj name="think-cell Slide" r:id="rId5" imgW="360" imgH="360" progId="">
                  <p:embed/>
                  <p:pic>
                    <p:nvPicPr>
                      <p:cNvPr id="0" name="Picture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9"/>
          <p:cNvSpPr>
            <a:spLocks noChangeArrowheads="1"/>
          </p:cNvSpPr>
          <p:nvPr userDrawn="1">
            <p:custDataLst>
              <p:tags r:id="rId3"/>
            </p:custDataLst>
          </p:nvPr>
        </p:nvSpPr>
        <p:spPr bwMode="gray">
          <a:xfrm>
            <a:off x="5286202" y="294025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Arial"/>
                <a:cs typeface="Arial"/>
              </a:rPr>
              <a:t>About Capgemini</a:t>
            </a:r>
            <a:endParaRPr lang="en-US" sz="1000" dirty="0">
              <a:solidFill>
                <a:schemeClr val="bg1"/>
              </a:solidFill>
              <a:latin typeface="Arial" pitchFamily="34" charset="0"/>
              <a:cs typeface="Arial" pitchFamily="34" charset="0"/>
            </a:endParaRPr>
          </a:p>
          <a:p>
            <a:pPr marL="0" indent="0" algn="just"/>
            <a:endParaRPr lang="en-US" sz="1000" dirty="0">
              <a:solidFill>
                <a:schemeClr val="bg1"/>
              </a:solidFill>
              <a:latin typeface="Arial" pitchFamily="34" charset="0"/>
              <a:cs typeface="Arial" pitchFamily="34" charset="0"/>
            </a:endParaRPr>
          </a:p>
          <a:p>
            <a:pPr marL="0" indent="0" algn="just"/>
            <a:r>
              <a:rPr lang="en-US" sz="1000" dirty="0">
                <a:solidFill>
                  <a:schemeClr val="bg1"/>
                </a:solidFill>
                <a:latin typeface="Arial" pitchFamily="34" charset="0"/>
                <a:cs typeface="Arial" pitchFamily="34" charset="0"/>
              </a:rPr>
              <a:t>With more than 130,000 people in 44 countries, Capgemini is one of the world's foremost providers of consulting, technology and outsourcing services. The Group reported 2013 global revenues of </a:t>
            </a:r>
            <a:r>
              <a:rPr lang="en-US" sz="1000" dirty="0" err="1">
                <a:solidFill>
                  <a:schemeClr val="bg1"/>
                </a:solidFill>
                <a:latin typeface="Arial" pitchFamily="34" charset="0"/>
                <a:cs typeface="Arial" pitchFamily="34" charset="0"/>
              </a:rPr>
              <a:t>EUR</a:t>
            </a:r>
            <a:r>
              <a:rPr lang="en-US" sz="1000" dirty="0">
                <a:solidFill>
                  <a:schemeClr val="bg1"/>
                </a:solidFill>
                <a:latin typeface="Arial" pitchFamily="34" charset="0"/>
                <a:cs typeface="Arial" pitchFamily="34" charset="0"/>
              </a:rPr>
              <a:t> 10.1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 and draws on Rightshore</a:t>
            </a:r>
            <a:r>
              <a:rPr lang="en-US" sz="1000" b="1" baseline="30000" dirty="0">
                <a:solidFill>
                  <a:schemeClr val="bg1"/>
                </a:solidFill>
                <a:latin typeface="Arial" pitchFamily="34" charset="0"/>
                <a:cs typeface="Arial" pitchFamily="34" charset="0"/>
              </a:rPr>
              <a:t>®</a:t>
            </a:r>
            <a:r>
              <a:rPr lang="en-US" sz="1000" dirty="0">
                <a:solidFill>
                  <a:schemeClr val="bg1"/>
                </a:solidFill>
                <a:latin typeface="Arial" pitchFamily="34" charset="0"/>
                <a:cs typeface="Arial" pitchFamily="34" charset="0"/>
              </a:rPr>
              <a:t>, its worldwide delivery model.</a:t>
            </a: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7" cstate="print"/>
          <a:stretch>
            <a:fillRect/>
          </a:stretch>
        </p:blipFill>
        <p:spPr>
          <a:xfrm>
            <a:off x="5035964" y="2791400"/>
            <a:ext cx="519572" cy="52250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0219" name="think-cell Slide" r:id="rId4" imgW="360" imgH="360" progId="">
                  <p:embed/>
                </p:oleObj>
              </mc:Choice>
              <mc:Fallback>
                <p:oleObj name="think-cell Slide" r:id="rId4" imgW="360" imgH="360" progId="">
                  <p:embed/>
                  <p:pic>
                    <p:nvPicPr>
                      <p:cNvPr id="0" name="Picture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2508" name="think-cell Slide" r:id="rId6" imgW="360" imgH="360" progId="">
                  <p:embed/>
                </p:oleObj>
              </mc:Choice>
              <mc:Fallback>
                <p:oleObj name="think-cell Slide" r:id="rId6" imgW="360" imgH="360" progId="">
                  <p:embed/>
                  <p:pic>
                    <p:nvPicPr>
                      <p:cNvPr id="0" name="Picture 1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6" y="3384915"/>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a:t>Click to edit Master text style</a:t>
            </a:r>
          </a:p>
        </p:txBody>
      </p:sp>
      <p:pic>
        <p:nvPicPr>
          <p:cNvPr id="10" name="Image 9" descr="shutterstock_80837125.png"/>
          <p:cNvPicPr>
            <a:picLocks noChangeAspect="1"/>
          </p:cNvPicPr>
          <p:nvPr userDrawn="1"/>
        </p:nvPicPr>
        <p:blipFill>
          <a:blip r:embed="rId8" cstate="email"/>
          <a:stretch>
            <a:fillRect/>
          </a:stretch>
        </p:blipFill>
        <p:spPr>
          <a:xfrm>
            <a:off x="973601" y="971046"/>
            <a:ext cx="7198781" cy="4797156"/>
          </a:xfrm>
          <a:prstGeom prst="rect">
            <a:avLst/>
          </a:prstGeom>
        </p:spPr>
      </p:pic>
      <p:sp>
        <p:nvSpPr>
          <p:cNvPr id="12" name="Rectangle 4"/>
          <p:cNvSpPr>
            <a:spLocks noGrp="1" noChangeArrowheads="1"/>
          </p:cNvSpPr>
          <p:nvPr>
            <p:ph type="subTitle" idx="1"/>
          </p:nvPr>
        </p:nvSpPr>
        <p:spPr bwMode="gray">
          <a:xfrm>
            <a:off x="0" y="5740404"/>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6"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7147" name="think-cell Slide" r:id="rId7" imgW="360" imgH="360" progId="">
                  <p:embed/>
                </p:oleObj>
              </mc:Choice>
              <mc:Fallback>
                <p:oleObj name="think-cell Slide" r:id="rId7" imgW="360" imgH="360" progId="">
                  <p:embed/>
                  <p:pic>
                    <p:nvPicPr>
                      <p:cNvPr id="0" name="Picture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2051"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a:t>Click to edit Master subtitle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9" name="Picture 18" descr="19300001341921131607747429122_ps.jpg"/>
          <p:cNvPicPr>
            <a:picLocks noChangeAspect="1"/>
          </p:cNvPicPr>
          <p:nvPr userDrawn="1"/>
        </p:nvPicPr>
        <p:blipFill>
          <a:blip r:embed="rId2" cstate="print"/>
          <a:srcRect r="26042" b="17664"/>
          <a:stretch>
            <a:fillRect/>
          </a:stretch>
        </p:blipFill>
        <p:spPr>
          <a:xfrm>
            <a:off x="0" y="633410"/>
            <a:ext cx="9906000" cy="6224590"/>
          </a:xfrm>
          <a:prstGeom prst="rect">
            <a:avLst/>
          </a:prstGeom>
        </p:spPr>
      </p:pic>
      <p:pic>
        <p:nvPicPr>
          <p:cNvPr id="18" name="Picture 17"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16" name="Picture 15"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1" name="Picture 20"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13" name="Picture 12"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14"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20"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a:t>Click to edit Master title style</a:t>
            </a:r>
          </a:p>
        </p:txBody>
      </p:sp>
      <p:sp>
        <p:nvSpPr>
          <p:cNvPr id="23"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2" name="Picture 11"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2" name="Picture 21"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3" name="Picture 22"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5" name="Picture 24" descr="logo.png"/>
          <p:cNvPicPr>
            <a:picLocks noChangeAspect="1"/>
          </p:cNvPicPr>
          <p:nvPr userDrawn="1"/>
        </p:nvPicPr>
        <p:blipFill>
          <a:blip r:embed="rId6" cstate="screen">
            <a:lum bright="100000"/>
          </a:blip>
          <a:stretch>
            <a:fillRect/>
          </a:stretch>
        </p:blipFill>
        <p:spPr>
          <a:xfrm>
            <a:off x="7800511"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7"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4" name="Title 1"/>
          <p:cNvSpPr>
            <a:spLocks noGrp="1"/>
          </p:cNvSpPr>
          <p:nvPr>
            <p:ph type="ctrTitle"/>
          </p:nvPr>
        </p:nvSpPr>
        <p:spPr>
          <a:xfrm>
            <a:off x="742952" y="2636912"/>
            <a:ext cx="5458189" cy="1512168"/>
          </a:xfrm>
        </p:spPr>
        <p:txBody>
          <a:bodyPr anchor="b">
            <a:noAutofit/>
          </a:bodyPr>
          <a:lstStyle>
            <a:lvl1pPr algn="l">
              <a:defRPr sz="4800" b="0" spc="0">
                <a:solidFill>
                  <a:schemeClr val="tx1"/>
                </a:solidFill>
                <a:latin typeface="+mj-lt"/>
                <a:cs typeface="Arial" pitchFamily="34" charset="0"/>
              </a:defRPr>
            </a:lvl1pPr>
          </a:lstStyle>
          <a:p>
            <a:r>
              <a:rPr lang="en-US" dirty="0"/>
              <a:t>Click to edit Master title style</a:t>
            </a:r>
          </a:p>
        </p:txBody>
      </p:sp>
      <p:sp>
        <p:nvSpPr>
          <p:cNvPr id="15"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
          <p:cNvPicPr>
            <a:picLocks noChangeAspect="1" noChangeArrowheads="1"/>
          </p:cNvPicPr>
          <p:nvPr userDrawn="1">
            <p:custDataLst>
              <p:tags r:id="rId1"/>
            </p:custDataLst>
          </p:nvPr>
        </p:nvPicPr>
        <p:blipFill>
          <a:blip r:embed="rId9" cstate="email"/>
          <a:srcRect/>
          <a:stretch>
            <a:fillRect/>
          </a:stretch>
        </p:blipFill>
        <p:spPr bwMode="auto">
          <a:xfrm>
            <a:off x="-195572" y="1340768"/>
            <a:ext cx="10297144" cy="5040560"/>
          </a:xfrm>
          <a:prstGeom prst="rect">
            <a:avLst/>
          </a:prstGeom>
          <a:ln>
            <a:noFill/>
          </a:ln>
          <a:effectLst>
            <a:softEdge rad="112500"/>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2"/>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a:t>Click to edit Master title style</a:t>
            </a:r>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452" name="think-cell Slide" r:id="rId11" imgW="360" imgH="360" progId="">
                  <p:embed/>
                </p:oleObj>
              </mc:Choice>
              <mc:Fallback>
                <p:oleObj name="think-cell Slide" r:id="rId11" imgW="360" imgH="360" progId="">
                  <p:embed/>
                  <p:pic>
                    <p:nvPicPr>
                      <p:cNvPr id="0" name="Picture 1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14" name="Picture 13" descr="Header_Content Slide_PPT Template_2.png"/>
          <p:cNvPicPr>
            <a:picLocks noChangeAspect="1"/>
          </p:cNvPicPr>
          <p:nvPr userDrawn="1"/>
        </p:nvPicPr>
        <p:blipFill>
          <a:blip r:embed="rId2" cstate="screen"/>
          <a:stretch>
            <a:fillRect/>
          </a:stretch>
        </p:blipFill>
        <p:spPr>
          <a:xfrm>
            <a:off x="0" y="0"/>
            <a:ext cx="9906000" cy="1677798"/>
          </a:xfrm>
          <a:prstGeom prst="rect">
            <a:avLst/>
          </a:prstGeom>
        </p:spPr>
      </p:pic>
      <p:sp>
        <p:nvSpPr>
          <p:cNvPr id="3" name="Content Placeholder 2"/>
          <p:cNvSpPr>
            <a:spLocks noGrp="1"/>
          </p:cNvSpPr>
          <p:nvPr>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a:t>Click to edit Master title style</a:t>
            </a:r>
          </a:p>
        </p:txBody>
      </p:sp>
      <p:pic>
        <p:nvPicPr>
          <p:cNvPr id="15" name="Picture 14"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16" name="Picture 15"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2016 </a:t>
            </a:r>
            <a:r>
              <a:rPr lang="en-US" sz="700" dirty="0" err="1">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37" name="Picture 36" descr="Body Whole_White_Content Slide_PPT Template.png"/>
          <p:cNvPicPr>
            <a:picLocks noChangeAspect="1"/>
          </p:cNvPicPr>
          <p:nvPr userDrawn="1"/>
        </p:nvPicPr>
        <p:blipFill>
          <a:blip r:embed="rId3"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Header_Content Slide_PPT Template_2.png"/>
          <p:cNvPicPr>
            <a:picLocks noChangeAspect="1"/>
          </p:cNvPicPr>
          <p:nvPr userDrawn="1"/>
        </p:nvPicPr>
        <p:blipFill>
          <a:blip r:embed="rId4" cstate="screen"/>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chemeClr val="bg1"/>
                </a:solidFill>
                <a:latin typeface="+mj-lt"/>
                <a:cs typeface="Arial" pitchFamily="34" charset="0"/>
              </a:defRPr>
            </a:lvl1pPr>
          </a:lstStyle>
          <a:p>
            <a:r>
              <a:rPr lang="en-US" dirty="0"/>
              <a:t>Click to edit Master title style</a:t>
            </a:r>
          </a:p>
        </p:txBody>
      </p:sp>
      <p:pic>
        <p:nvPicPr>
          <p:cNvPr id="34" name="Picture 33" descr="Footer_PPT Template_2.png"/>
          <p:cNvPicPr preferRelativeResize="0">
            <a:picLocks/>
          </p:cNvPicPr>
          <p:nvPr userDrawn="1"/>
        </p:nvPicPr>
        <p:blipFill>
          <a:blip r:embed="rId5" cstate="screen"/>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bright="100000"/>
          </a:blip>
          <a:stretch>
            <a:fillRect/>
          </a:stretch>
        </p:blipFill>
        <p:spPr>
          <a:xfrm>
            <a:off x="495300" y="6381328"/>
            <a:ext cx="1560000" cy="335172"/>
          </a:xfrm>
          <a:prstGeom prst="rect">
            <a:avLst/>
          </a:prstGeom>
        </p:spPr>
      </p:pic>
      <p:pic>
        <p:nvPicPr>
          <p:cNvPr id="36" name="Picture 35" descr="logo.png"/>
          <p:cNvPicPr>
            <a:picLocks noChangeAspect="1"/>
          </p:cNvPicPr>
          <p:nvPr userDrawn="1"/>
        </p:nvPicPr>
        <p:blipFill>
          <a:blip r:embed="rId7" cstate="screen">
            <a:lum bright="100000"/>
          </a:blip>
          <a:stretch>
            <a:fillRect/>
          </a:stretch>
        </p:blipFill>
        <p:spPr>
          <a:xfrm>
            <a:off x="8547934" y="6237384"/>
            <a:ext cx="929570" cy="648000"/>
          </a:xfrm>
          <a:prstGeom prst="rect">
            <a:avLst/>
          </a:prstGeom>
        </p:spPr>
      </p:pic>
      <p:sp>
        <p:nvSpPr>
          <p:cNvPr id="12" name="Rectangle 11"/>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2016 </a:t>
            </a:r>
            <a:r>
              <a:rPr lang="en-US" sz="700" dirty="0" err="1">
                <a:solidFill>
                  <a:prstClr val="white"/>
                </a:solidFill>
                <a:cs typeface="Arial" pitchFamily="34" charset="0"/>
              </a:rPr>
              <a:t>Capgemini</a:t>
            </a:r>
            <a:r>
              <a:rPr lang="en-US" sz="700" dirty="0">
                <a:solidFill>
                  <a:prstClr val="white"/>
                </a:solidFill>
                <a:cs typeface="Arial" pitchFamily="34" charset="0"/>
              </a:rPr>
              <a:t>. All rights reserved.</a:t>
            </a:r>
            <a:endParaRPr lang="en-GB" sz="700" dirty="0">
              <a:solidFill>
                <a:prstClr val="white"/>
              </a:solidFill>
              <a:cs typeface="Arial"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15" name="Picture 14" descr="Body_Content Slide_PPT Template.png"/>
          <p:cNvPicPr>
            <a:picLocks noChangeAspect="1"/>
          </p:cNvPicPr>
          <p:nvPr userDrawn="1"/>
        </p:nvPicPr>
        <p:blipFill>
          <a:blip r:embed="rId2" cstate="screen"/>
          <a:stretch>
            <a:fillRect/>
          </a:stretch>
        </p:blipFill>
        <p:spPr>
          <a:xfrm>
            <a:off x="410" y="283"/>
            <a:ext cx="9905182" cy="6857434"/>
          </a:xfrm>
          <a:prstGeom prst="rect">
            <a:avLst/>
          </a:prstGeom>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Header_Content Slide_PPT Template_2.png"/>
          <p:cNvPicPr>
            <a:picLocks noChangeAspect="1"/>
          </p:cNvPicPr>
          <p:nvPr userDrawn="1"/>
        </p:nvPicPr>
        <p:blipFill>
          <a:blip r:embed="rId3"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Master title style</a:t>
            </a:r>
          </a:p>
        </p:txBody>
      </p:sp>
      <p:pic>
        <p:nvPicPr>
          <p:cNvPr id="34" name="Picture 33" descr="Footer_PPT Template_2.png"/>
          <p:cNvPicPr preferRelativeResize="0">
            <a:picLocks/>
          </p:cNvPicPr>
          <p:nvPr userDrawn="1"/>
        </p:nvPicPr>
        <p:blipFill>
          <a:blip r:embed="rId4"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5"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6"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2016 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3">
    <p:spTree>
      <p:nvGrpSpPr>
        <p:cNvPr id="1" name=""/>
        <p:cNvGrpSpPr/>
        <p:nvPr/>
      </p:nvGrpSpPr>
      <p:grpSpPr>
        <a:xfrm>
          <a:off x="0" y="0"/>
          <a:ext cx="0" cy="0"/>
          <a:chOff x="0" y="0"/>
          <a:chExt cx="0" cy="0"/>
        </a:xfrm>
      </p:grpSpPr>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9" name="Picture 28" descr="Header_Content Slide_PPT Template_2.png"/>
          <p:cNvPicPr>
            <a:picLocks noChangeAspect="1"/>
          </p:cNvPicPr>
          <p:nvPr userDrawn="1"/>
        </p:nvPicPr>
        <p:blipFill>
          <a:blip r:embed="rId2" cstate="screen">
            <a:lum bright="100000"/>
          </a:blip>
          <a:stretch>
            <a:fillRect/>
          </a:stretch>
        </p:blipFill>
        <p:spPr>
          <a:xfrm>
            <a:off x="0" y="0"/>
            <a:ext cx="9906000" cy="1677798"/>
          </a:xfrm>
          <a:prstGeom prst="rect">
            <a:avLst/>
          </a:prstGeom>
        </p:spPr>
      </p:pic>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Master title style</a:t>
            </a:r>
          </a:p>
        </p:txBody>
      </p:sp>
      <p:pic>
        <p:nvPicPr>
          <p:cNvPr id="34" name="Picture 33" descr="Footer_PPT Template_2.png"/>
          <p:cNvPicPr preferRelativeResize="0">
            <a:picLocks/>
          </p:cNvPicPr>
          <p:nvPr userDrawn="1"/>
        </p:nvPicPr>
        <p:blipFill>
          <a:blip r:embed="rId3"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4"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2016 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3">
    <p:spTree>
      <p:nvGrpSpPr>
        <p:cNvPr id="1" name=""/>
        <p:cNvGrpSpPr/>
        <p:nvPr/>
      </p:nvGrpSpPr>
      <p:grpSpPr>
        <a:xfrm>
          <a:off x="0" y="0"/>
          <a:ext cx="0" cy="0"/>
          <a:chOff x="0" y="0"/>
          <a:chExt cx="0" cy="0"/>
        </a:xfrm>
      </p:grpSpPr>
      <p:pic>
        <p:nvPicPr>
          <p:cNvPr id="252930" name="Picture 2" descr="http://iif.co.nz/wp-content/uploads/2015/06/Post-it.jpg">
            <a:hlinkClick r:id="rId3"/>
          </p:cNvPr>
          <p:cNvPicPr>
            <a:picLocks noChangeAspect="1" noChangeArrowheads="1"/>
          </p:cNvPicPr>
          <p:nvPr userDrawn="1"/>
        </p:nvPicPr>
        <p:blipFill>
          <a:blip r:embed="rId4" cstate="print"/>
          <a:srcRect/>
          <a:stretch>
            <a:fillRect/>
          </a:stretch>
        </p:blipFill>
        <p:spPr bwMode="auto">
          <a:xfrm>
            <a:off x="0" y="980728"/>
            <a:ext cx="9906000" cy="5184255"/>
          </a:xfrm>
          <a:prstGeom prst="rect">
            <a:avLst/>
          </a:prstGeom>
          <a:noFill/>
        </p:spPr>
      </p:pic>
      <p:sp>
        <p:nvSpPr>
          <p:cNvPr id="24" name="Content Placeholder 2"/>
          <p:cNvSpPr>
            <a:spLocks noGrp="1"/>
          </p:cNvSpPr>
          <p:nvPr userDrawn="1">
            <p:ph idx="1"/>
          </p:nvPr>
        </p:nvSpPr>
        <p:spPr>
          <a:xfrm>
            <a:off x="495300" y="1600204"/>
            <a:ext cx="8915400" cy="4525963"/>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Master title style</a:t>
            </a:r>
          </a:p>
        </p:txBody>
      </p:sp>
      <p:pic>
        <p:nvPicPr>
          <p:cNvPr id="34" name="Picture 33" descr="Footer_PPT Template_2.png"/>
          <p:cNvPicPr preferRelativeResize="0">
            <a:picLocks/>
          </p:cNvPicPr>
          <p:nvPr userDrawn="1"/>
        </p:nvPicPr>
        <p:blipFill>
          <a:blip r:embed="rId5" cstate="screen">
            <a:lum bright="100000"/>
          </a:blip>
          <a:stretch>
            <a:fillRect/>
          </a:stretch>
        </p:blipFill>
        <p:spPr>
          <a:xfrm>
            <a:off x="0" y="6238800"/>
            <a:ext cx="9906000" cy="619200"/>
          </a:xfrm>
          <a:prstGeom prst="rect">
            <a:avLst/>
          </a:prstGeom>
        </p:spPr>
      </p:pic>
      <p:pic>
        <p:nvPicPr>
          <p:cNvPr id="35" name="Picture 34" descr="capgemini logo.png"/>
          <p:cNvPicPr>
            <a:picLocks noChangeAspect="1"/>
          </p:cNvPicPr>
          <p:nvPr userDrawn="1"/>
        </p:nvPicPr>
        <p:blipFill>
          <a:blip r:embed="rId6"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7" cstate="screen"/>
          <a:stretch>
            <a:fillRect/>
          </a:stretch>
        </p:blipFill>
        <p:spPr>
          <a:xfrm>
            <a:off x="8547931" y="6237384"/>
            <a:ext cx="929572" cy="648000"/>
          </a:xfrm>
          <a:prstGeom prst="rect">
            <a:avLst/>
          </a:prstGeom>
        </p:spPr>
      </p:pic>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2016 Capgemini. All rights reserved.</a:t>
            </a:r>
            <a:endParaRPr lang="en-GB" sz="700" dirty="0">
              <a:solidFill>
                <a:prstClr val="black"/>
              </a:solidFill>
              <a:cs typeface="Arial" pitchFamily="34" charset="0"/>
            </a:endParaRPr>
          </a:p>
        </p:txBody>
      </p:sp>
      <p:sp>
        <p:nvSpPr>
          <p:cNvPr id="13"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Master title style</a:t>
            </a:r>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2016 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6" name="Picture 5" descr="Body_Content Slide_PPT Template_2 copy.png"/>
          <p:cNvPicPr>
            <a:picLocks noChangeAspect="1"/>
          </p:cNvPicPr>
          <p:nvPr userDrawn="1"/>
        </p:nvPicPr>
        <p:blipFill>
          <a:blip r:embed="rId2"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3" cstate="screen">
            <a:lum/>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4" cstate="screen"/>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chemeClr val="bg1"/>
                </a:solidFill>
              </a:defRPr>
            </a:lvl1pPr>
            <a:lvl2pPr>
              <a:buFont typeface="Courier New"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black"/>
                </a:solidFill>
                <a:cs typeface="Arial" pitchFamily="34" charset="0"/>
              </a:rPr>
              <a:t>The information contained in this document is proprietary and confidential. </a:t>
            </a:r>
            <a:br>
              <a:rPr lang="en-US" sz="700" dirty="0">
                <a:solidFill>
                  <a:prstClr val="black"/>
                </a:solidFill>
                <a:cs typeface="Arial" pitchFamily="34" charset="0"/>
              </a:rPr>
            </a:br>
            <a:r>
              <a:rPr lang="en-US" sz="700" dirty="0">
                <a:solidFill>
                  <a:prstClr val="black"/>
                </a:solidFill>
                <a:cs typeface="Arial" pitchFamily="34" charset="0"/>
              </a:rPr>
              <a:t>It is for Capgemini internal use only. Copyright© 2016 Capgemini. All rights reserved.</a:t>
            </a:r>
            <a:endParaRPr lang="en-GB" sz="700" dirty="0">
              <a:solidFill>
                <a:prstClr val="black"/>
              </a:solidFill>
              <a:cs typeface="Arial"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pic>
        <p:nvPicPr>
          <p:cNvPr id="8" name="Picture 7" descr="city (5).jpg"/>
          <p:cNvPicPr>
            <a:picLocks noChangeAspect="1"/>
          </p:cNvPicPr>
          <p:nvPr userDrawn="1"/>
        </p:nvPicPr>
        <p:blipFill>
          <a:blip r:embed="rId2" cstate="screen"/>
          <a:srcRect/>
          <a:stretch>
            <a:fillRect/>
          </a:stretch>
        </p:blipFill>
        <p:spPr>
          <a:xfrm>
            <a:off x="0" y="0"/>
            <a:ext cx="9906000" cy="6858000"/>
          </a:xfrm>
          <a:prstGeom prst="rect">
            <a:avLst/>
          </a:prstGeom>
        </p:spPr>
      </p:pic>
      <p:pic>
        <p:nvPicPr>
          <p:cNvPr id="7" name="Picture 6" descr="Body_Content Slide_PPT Template_White.png"/>
          <p:cNvPicPr>
            <a:picLocks noChangeAspect="1"/>
          </p:cNvPicPr>
          <p:nvPr userDrawn="1"/>
        </p:nvPicPr>
        <p:blipFill>
          <a:blip r:embed="rId3" cstate="screen"/>
          <a:stretch>
            <a:fillRect/>
          </a:stretch>
        </p:blipFill>
        <p:spPr>
          <a:xfrm>
            <a:off x="495673" y="283"/>
            <a:ext cx="8914663" cy="6857434"/>
          </a:xfrm>
          <a:prstGeom prst="rect">
            <a:avLst/>
          </a:prstGeom>
        </p:spPr>
      </p:pic>
      <p:pic>
        <p:nvPicPr>
          <p:cNvPr id="35" name="Picture 34"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17" name="Picture 16" descr="logo_G148B195.png"/>
          <p:cNvPicPr>
            <a:picLocks noChangeAspect="1"/>
          </p:cNvPicPr>
          <p:nvPr userDrawn="1"/>
        </p:nvPicPr>
        <p:blipFill>
          <a:blip r:embed="rId5" cstate="screen">
            <a:lum bright="100000"/>
          </a:blip>
          <a:stretch>
            <a:fillRect/>
          </a:stretch>
        </p:blipFill>
        <p:spPr>
          <a:xfrm>
            <a:off x="8547931" y="6237384"/>
            <a:ext cx="929572" cy="648000"/>
          </a:xfrm>
          <a:prstGeom prst="rect">
            <a:avLst/>
          </a:prstGeom>
        </p:spPr>
      </p:pic>
      <p:sp>
        <p:nvSpPr>
          <p:cNvPr id="10" name="Content Placeholder 2"/>
          <p:cNvSpPr>
            <a:spLocks noGrp="1"/>
          </p:cNvSpPr>
          <p:nvPr>
            <p:ph idx="1"/>
          </p:nvPr>
        </p:nvSpPr>
        <p:spPr>
          <a:xfrm>
            <a:off x="1520618" y="1600201"/>
            <a:ext cx="7800867" cy="4565104"/>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2543573" y="6545272"/>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2016 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68616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a:solidFill>
                  <a:prstClr val="white"/>
                </a:solidFill>
              </a:rPr>
              <a:t>About </a:t>
            </a:r>
            <a:r>
              <a:rPr lang="en-US" sz="3600" dirty="0" err="1">
                <a:solidFill>
                  <a:prstClr val="white"/>
                </a:solidFill>
              </a:rPr>
              <a:t>Capgemini</a:t>
            </a:r>
            <a:endParaRPr lang="en-US" sz="3600" dirty="0">
              <a:solidFill>
                <a:prstClr val="white"/>
              </a:solidFill>
            </a:endParaRPr>
          </a:p>
          <a:p>
            <a:pPr algn="just" defTabSz="1041400"/>
            <a:endParaRPr lang="en-US" sz="1800" dirty="0">
              <a:solidFill>
                <a:prstClr val="white"/>
              </a:solidFill>
            </a:endParaRPr>
          </a:p>
          <a:p>
            <a:pPr defTabSz="1041400"/>
            <a:r>
              <a:rPr lang="en-US" sz="1200" dirty="0">
                <a:solidFill>
                  <a:prstClr val="white"/>
                </a:solidFill>
              </a:rPr>
              <a:t>With more than 120,000 people in 40 countries, </a:t>
            </a:r>
            <a:r>
              <a:rPr lang="en-US" sz="1200" dirty="0" err="1">
                <a:solidFill>
                  <a:prstClr val="white"/>
                </a:solidFill>
              </a:rPr>
              <a:t>Capgemini</a:t>
            </a:r>
            <a:r>
              <a:rPr lang="en-US" sz="1200" dirty="0">
                <a:solidFill>
                  <a:prstClr val="white"/>
                </a:solidFill>
              </a:rPr>
              <a:t> is one of the world's foremost providers of consulting, technology and outsourcing services. The group reported 2011 global revenues of EUR 9.7 billion.</a:t>
            </a:r>
          </a:p>
          <a:p>
            <a:pPr defTabSz="1041400"/>
            <a:r>
              <a:rPr lang="en-US" sz="1200" dirty="0">
                <a:solidFill>
                  <a:prstClr val="white"/>
                </a:solidFill>
              </a:rPr>
              <a:t>Together with its clients, </a:t>
            </a:r>
            <a:r>
              <a:rPr lang="en-US" sz="1200" dirty="0" err="1">
                <a:solidFill>
                  <a:prstClr val="white"/>
                </a:solidFill>
              </a:rPr>
              <a:t>Capgemini</a:t>
            </a:r>
            <a:r>
              <a:rPr lang="en-US" sz="1200" dirty="0">
                <a:solidFill>
                  <a:prstClr val="white"/>
                </a:solidFill>
              </a:rPr>
              <a:t> creates and delivers business and technology solutions that fit their needs and drive the results they want. A deeply multicultural organization, </a:t>
            </a:r>
            <a:r>
              <a:rPr lang="en-US" sz="1200" dirty="0" err="1">
                <a:solidFill>
                  <a:prstClr val="white"/>
                </a:solidFill>
              </a:rPr>
              <a:t>Capgemini</a:t>
            </a:r>
            <a:r>
              <a:rPr lang="en-US" sz="1200" dirty="0">
                <a:solidFill>
                  <a:prstClr val="white"/>
                </a:solidFill>
              </a:rPr>
              <a:t> has developed its own way of working, the Collaborative Business </a:t>
            </a:r>
            <a:r>
              <a:rPr lang="en-US" sz="1200" dirty="0" err="1">
                <a:solidFill>
                  <a:prstClr val="white"/>
                </a:solidFill>
              </a:rPr>
              <a:t>Experience</a:t>
            </a:r>
            <a:r>
              <a:rPr lang="en-US" sz="1200" baseline="30000" dirty="0" err="1">
                <a:solidFill>
                  <a:prstClr val="white"/>
                </a:solidFill>
              </a:rPr>
              <a:t>tm</a:t>
            </a:r>
            <a:r>
              <a:rPr lang="en-US" sz="1200" dirty="0">
                <a:solidFill>
                  <a:prstClr val="white"/>
                </a:solidFill>
              </a:rPr>
              <a:t>, and draws on </a:t>
            </a:r>
            <a:r>
              <a:rPr lang="en-US" sz="1200" dirty="0" err="1">
                <a:solidFill>
                  <a:prstClr val="white"/>
                </a:solidFill>
              </a:rPr>
              <a:t>Rightshore</a:t>
            </a:r>
            <a:r>
              <a:rPr lang="en-US" sz="1200" b="1" baseline="30000" dirty="0">
                <a:solidFill>
                  <a:prstClr val="white"/>
                </a:solidFill>
              </a:rPr>
              <a:t> ®</a:t>
            </a:r>
            <a:r>
              <a:rPr lang="en-US" sz="1200" dirty="0">
                <a:solidFill>
                  <a:prstClr val="white"/>
                </a:solidFill>
              </a:rPr>
              <a:t>, its worldwide delivery model.</a:t>
            </a:r>
          </a:p>
          <a:p>
            <a:pPr defTabSz="1041400"/>
            <a:endParaRPr lang="en-US" sz="1200" dirty="0">
              <a:solidFill>
                <a:prstClr val="white"/>
              </a:solidFill>
            </a:endParaRPr>
          </a:p>
          <a:p>
            <a:pPr defTabSz="1041400"/>
            <a:r>
              <a:rPr lang="en-US" sz="1200" i="1" dirty="0" err="1">
                <a:solidFill>
                  <a:prstClr val="white"/>
                </a:solidFill>
              </a:rPr>
              <a:t>Rightshore</a:t>
            </a:r>
            <a:r>
              <a:rPr lang="en-US" sz="1200" i="1" baseline="30000" dirty="0">
                <a:solidFill>
                  <a:prstClr val="white"/>
                </a:solidFill>
              </a:rPr>
              <a:t>®</a:t>
            </a:r>
            <a:r>
              <a:rPr lang="en-US" sz="1200" i="1" dirty="0">
                <a:solidFill>
                  <a:prstClr val="white"/>
                </a:solidFill>
              </a:rPr>
              <a:t> is a trademark belonging to </a:t>
            </a:r>
            <a:r>
              <a:rPr lang="en-US" sz="1200" i="1" dirty="0" err="1">
                <a:solidFill>
                  <a:prstClr val="white"/>
                </a:solidFill>
              </a:rPr>
              <a:t>Capgemini</a:t>
            </a:r>
            <a:endParaRPr lang="en-US" sz="1200" b="1" noProof="1">
              <a:solidFill>
                <a:prstClr val="white"/>
              </a:solidFill>
            </a:endParaRPr>
          </a:p>
        </p:txBody>
      </p:sp>
      <p:pic>
        <p:nvPicPr>
          <p:cNvPr id="361" name="Picture 360" descr="capgemini logo.png"/>
          <p:cNvPicPr>
            <a:picLocks noChangeAspect="1"/>
          </p:cNvPicPr>
          <p:nvPr userDrawn="1"/>
        </p:nvPicPr>
        <p:blipFill>
          <a:blip r:embed="rId5"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a:solidFill>
                  <a:prstClr val="white"/>
                </a:solidFill>
              </a:rPr>
              <a:t>www.capgemini.com</a:t>
            </a: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359" name="Picture 358" descr="Body Whole_Content Slide_PPT Template.png"/>
          <p:cNvPicPr preferRelativeResize="0">
            <a:picLocks/>
          </p:cNvPicPr>
          <p:nvPr userDrawn="1"/>
        </p:nvPicPr>
        <p:blipFill>
          <a:blip r:embed="rId4" cstate="screen"/>
          <a:stretch>
            <a:fillRect/>
          </a:stretch>
        </p:blipFill>
        <p:spPr>
          <a:xfrm>
            <a:off x="410" y="281"/>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a:solidFill>
                  <a:prstClr val="white"/>
                </a:solidFill>
              </a:rPr>
              <a:t>About </a:t>
            </a:r>
            <a:r>
              <a:rPr lang="en-US" sz="3600" dirty="0" err="1">
                <a:solidFill>
                  <a:prstClr val="white"/>
                </a:solidFill>
              </a:rPr>
              <a:t>Capgemini</a:t>
            </a:r>
            <a:endParaRPr lang="en-US" sz="3600" dirty="0">
              <a:solidFill>
                <a:prstClr val="white"/>
              </a:solidFill>
            </a:endParaRPr>
          </a:p>
          <a:p>
            <a:pPr algn="just" defTabSz="1041400"/>
            <a:endParaRPr lang="en-US" sz="1800" dirty="0">
              <a:solidFill>
                <a:prstClr val="white"/>
              </a:solidFill>
            </a:endParaRPr>
          </a:p>
          <a:p>
            <a:pPr defTabSz="1041400"/>
            <a:r>
              <a:rPr lang="en-US" sz="1200" dirty="0">
                <a:solidFill>
                  <a:prstClr val="white"/>
                </a:solidFill>
              </a:rPr>
              <a:t>With more than 120,000 people in 40 countries, </a:t>
            </a:r>
            <a:r>
              <a:rPr lang="en-US" sz="1200" dirty="0" err="1">
                <a:solidFill>
                  <a:prstClr val="white"/>
                </a:solidFill>
              </a:rPr>
              <a:t>Capgemini</a:t>
            </a:r>
            <a:r>
              <a:rPr lang="en-US" sz="1200" dirty="0">
                <a:solidFill>
                  <a:prstClr val="white"/>
                </a:solidFill>
              </a:rPr>
              <a:t> is one of the world's foremost providers of consulting, technology and outsourcing services. The group reported 2011 global revenues of EUR 9.7 billion.</a:t>
            </a:r>
          </a:p>
          <a:p>
            <a:pPr defTabSz="1041400"/>
            <a:r>
              <a:rPr lang="en-US" sz="1200" dirty="0">
                <a:solidFill>
                  <a:prstClr val="white"/>
                </a:solidFill>
              </a:rPr>
              <a:t>Together with its clients, </a:t>
            </a:r>
            <a:r>
              <a:rPr lang="en-US" sz="1200" dirty="0" err="1">
                <a:solidFill>
                  <a:prstClr val="white"/>
                </a:solidFill>
              </a:rPr>
              <a:t>Capgemini</a:t>
            </a:r>
            <a:r>
              <a:rPr lang="en-US" sz="1200" dirty="0">
                <a:solidFill>
                  <a:prstClr val="white"/>
                </a:solidFill>
              </a:rPr>
              <a:t> creates and delivers business and technology solutions that fit their needs and drive the results they want. A deeply multicultural organization, </a:t>
            </a:r>
            <a:r>
              <a:rPr lang="en-US" sz="1200" dirty="0" err="1">
                <a:solidFill>
                  <a:prstClr val="white"/>
                </a:solidFill>
              </a:rPr>
              <a:t>Capgemini</a:t>
            </a:r>
            <a:r>
              <a:rPr lang="en-US" sz="1200" dirty="0">
                <a:solidFill>
                  <a:prstClr val="white"/>
                </a:solidFill>
              </a:rPr>
              <a:t> has developed its own way of working, the Collaborative Business </a:t>
            </a:r>
            <a:r>
              <a:rPr lang="en-US" sz="1200" dirty="0" err="1">
                <a:solidFill>
                  <a:prstClr val="white"/>
                </a:solidFill>
              </a:rPr>
              <a:t>Experience</a:t>
            </a:r>
            <a:r>
              <a:rPr lang="en-US" sz="1200" baseline="30000" dirty="0" err="1">
                <a:solidFill>
                  <a:prstClr val="white"/>
                </a:solidFill>
              </a:rPr>
              <a:t>tm</a:t>
            </a:r>
            <a:r>
              <a:rPr lang="en-US" sz="1200" dirty="0">
                <a:solidFill>
                  <a:prstClr val="white"/>
                </a:solidFill>
              </a:rPr>
              <a:t>, and draws on </a:t>
            </a:r>
            <a:r>
              <a:rPr lang="en-US" sz="1200" dirty="0" err="1">
                <a:solidFill>
                  <a:prstClr val="white"/>
                </a:solidFill>
              </a:rPr>
              <a:t>Rightshore</a:t>
            </a:r>
            <a:r>
              <a:rPr lang="en-US" sz="1200" b="1" baseline="30000" dirty="0">
                <a:solidFill>
                  <a:prstClr val="white"/>
                </a:solidFill>
              </a:rPr>
              <a:t> ®</a:t>
            </a:r>
            <a:r>
              <a:rPr lang="en-US" sz="1200" dirty="0">
                <a:solidFill>
                  <a:prstClr val="white"/>
                </a:solidFill>
              </a:rPr>
              <a:t>, its worldwide delivery model.</a:t>
            </a:r>
          </a:p>
          <a:p>
            <a:pPr defTabSz="1041400"/>
            <a:endParaRPr lang="en-US" sz="1200" dirty="0">
              <a:solidFill>
                <a:prstClr val="white"/>
              </a:solidFill>
            </a:endParaRPr>
          </a:p>
          <a:p>
            <a:pPr defTabSz="1041400"/>
            <a:r>
              <a:rPr lang="en-US" sz="1200" i="1" dirty="0" err="1">
                <a:solidFill>
                  <a:prstClr val="white"/>
                </a:solidFill>
              </a:rPr>
              <a:t>Rightshore</a:t>
            </a:r>
            <a:r>
              <a:rPr lang="en-US" sz="1200" i="1" baseline="30000" dirty="0">
                <a:solidFill>
                  <a:prstClr val="white"/>
                </a:solidFill>
              </a:rPr>
              <a:t>®</a:t>
            </a:r>
            <a:r>
              <a:rPr lang="en-US" sz="1200" i="1" dirty="0">
                <a:solidFill>
                  <a:prstClr val="white"/>
                </a:solidFill>
              </a:rPr>
              <a:t> is a trademark belonging to </a:t>
            </a:r>
            <a:r>
              <a:rPr lang="en-US" sz="1200" i="1" dirty="0" err="1">
                <a:solidFill>
                  <a:prstClr val="white"/>
                </a:solidFill>
              </a:rPr>
              <a:t>Capgemini</a:t>
            </a:r>
            <a:endParaRPr lang="en-US" sz="1200" b="1" noProof="1">
              <a:solidFill>
                <a:prstClr val="white"/>
              </a:solidFill>
            </a:endParaRPr>
          </a:p>
        </p:txBody>
      </p:sp>
      <p:pic>
        <p:nvPicPr>
          <p:cNvPr id="361" name="Picture 360" descr="capgemini logo.png"/>
          <p:cNvPicPr>
            <a:picLocks noChangeAspect="1"/>
          </p:cNvPicPr>
          <p:nvPr userDrawn="1"/>
        </p:nvPicPr>
        <p:blipFill>
          <a:blip r:embed="rId5" cstate="screen">
            <a:lum/>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6" cstate="screen">
            <a:lum/>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a:solidFill>
                  <a:prstClr val="white"/>
                </a:solidFill>
              </a:rPr>
              <a:t>www.capgemini.com</a:t>
            </a: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7"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8"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9"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0"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1003" name="think-cell Slide" r:id="rId8" imgW="360" imgH="360" progId="">
                  <p:embed/>
                </p:oleObj>
              </mc:Choice>
              <mc:Fallback>
                <p:oleObj name="think-cell Slide" r:id="rId8" imgW="360" imgH="360" progId="">
                  <p:embed/>
                  <p:pic>
                    <p:nvPicPr>
                      <p:cNvPr id="0" name="Picture 1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a:t>Click to edit Master title style</a:t>
            </a:r>
          </a:p>
        </p:txBody>
      </p:sp>
      <p:sp>
        <p:nvSpPr>
          <p:cNvPr id="4" name="Freeform 4"/>
          <p:cNvSpPr>
            <a:spLocks/>
          </p:cNvSpPr>
          <p:nvPr userDrawn="1">
            <p:custDataLst>
              <p:tags r:id="rId4"/>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5"/>
            </p:custDataLst>
          </p:nvPr>
        </p:nvSpPr>
        <p:spPr>
          <a:xfrm>
            <a:off x="323487" y="1501981"/>
            <a:ext cx="6807652" cy="2950251"/>
          </a:xfrm>
        </p:spPr>
        <p:txBody>
          <a:bodyPr/>
          <a:lstStyle/>
          <a:p>
            <a:pPr lvl="0"/>
            <a:r>
              <a:rPr lang="en-US" noProof="0" dirty="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3">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59" name="Picture 358" descr="Body Whole_Content Slide_PPT Templa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a:solidFill>
                  <a:prstClr val="white"/>
                </a:solidFill>
              </a:rPr>
              <a:t>About </a:t>
            </a:r>
            <a:r>
              <a:rPr lang="en-US" sz="3600" dirty="0" err="1">
                <a:solidFill>
                  <a:prstClr val="white"/>
                </a:solidFill>
              </a:rPr>
              <a:t>Capgemini</a:t>
            </a:r>
            <a:endParaRPr lang="en-US" sz="3600" dirty="0">
              <a:solidFill>
                <a:prstClr val="white"/>
              </a:solidFill>
            </a:endParaRPr>
          </a:p>
          <a:p>
            <a:pPr algn="just" defTabSz="1041400"/>
            <a:endParaRPr lang="en-US" sz="1800" dirty="0">
              <a:solidFill>
                <a:prstClr val="white"/>
              </a:solidFill>
            </a:endParaRPr>
          </a:p>
          <a:p>
            <a:pPr defTabSz="1041400"/>
            <a:r>
              <a:rPr lang="en-US" sz="1200" dirty="0">
                <a:solidFill>
                  <a:prstClr val="white"/>
                </a:solidFill>
              </a:rPr>
              <a:t>With more than 120,000 people in 40 countries, </a:t>
            </a:r>
            <a:r>
              <a:rPr lang="en-US" sz="1200" dirty="0" err="1">
                <a:solidFill>
                  <a:prstClr val="white"/>
                </a:solidFill>
              </a:rPr>
              <a:t>Capgemini</a:t>
            </a:r>
            <a:r>
              <a:rPr lang="en-US" sz="1200" dirty="0">
                <a:solidFill>
                  <a:prstClr val="white"/>
                </a:solidFill>
              </a:rPr>
              <a:t> is one of the world's foremost providers of consulting, technology and outsourcing services. The group reported 2011 global revenues of EUR 9.7 billion.</a:t>
            </a:r>
          </a:p>
          <a:p>
            <a:pPr defTabSz="1041400"/>
            <a:r>
              <a:rPr lang="en-US" sz="1200" dirty="0">
                <a:solidFill>
                  <a:prstClr val="white"/>
                </a:solidFill>
              </a:rPr>
              <a:t>Together with its clients, </a:t>
            </a:r>
            <a:r>
              <a:rPr lang="en-US" sz="1200" dirty="0" err="1">
                <a:solidFill>
                  <a:prstClr val="white"/>
                </a:solidFill>
              </a:rPr>
              <a:t>Capgemini</a:t>
            </a:r>
            <a:r>
              <a:rPr lang="en-US" sz="1200" dirty="0">
                <a:solidFill>
                  <a:prstClr val="white"/>
                </a:solidFill>
              </a:rPr>
              <a:t> creates and delivers business and technology solutions that fit their needs and drive the results they want. A deeply multicultural organization, </a:t>
            </a:r>
            <a:r>
              <a:rPr lang="en-US" sz="1200" dirty="0" err="1">
                <a:solidFill>
                  <a:prstClr val="white"/>
                </a:solidFill>
              </a:rPr>
              <a:t>Capgemini</a:t>
            </a:r>
            <a:r>
              <a:rPr lang="en-US" sz="1200" dirty="0">
                <a:solidFill>
                  <a:prstClr val="white"/>
                </a:solidFill>
              </a:rPr>
              <a:t> has developed its own way of working, the Collaborative Business </a:t>
            </a:r>
            <a:r>
              <a:rPr lang="en-US" sz="1200" dirty="0" err="1">
                <a:solidFill>
                  <a:prstClr val="white"/>
                </a:solidFill>
              </a:rPr>
              <a:t>Experience</a:t>
            </a:r>
            <a:r>
              <a:rPr lang="en-US" sz="1200" baseline="30000" dirty="0" err="1">
                <a:solidFill>
                  <a:prstClr val="white"/>
                </a:solidFill>
              </a:rPr>
              <a:t>tm</a:t>
            </a:r>
            <a:r>
              <a:rPr lang="en-US" sz="1200" dirty="0">
                <a:solidFill>
                  <a:prstClr val="white"/>
                </a:solidFill>
              </a:rPr>
              <a:t>, and draws on </a:t>
            </a:r>
            <a:r>
              <a:rPr lang="en-US" sz="1200" dirty="0" err="1">
                <a:solidFill>
                  <a:prstClr val="white"/>
                </a:solidFill>
              </a:rPr>
              <a:t>Rightshore</a:t>
            </a:r>
            <a:r>
              <a:rPr lang="en-US" sz="1200" b="1" baseline="30000" dirty="0">
                <a:solidFill>
                  <a:prstClr val="white"/>
                </a:solidFill>
              </a:rPr>
              <a:t> ®</a:t>
            </a:r>
            <a:r>
              <a:rPr lang="en-US" sz="1200" dirty="0">
                <a:solidFill>
                  <a:prstClr val="white"/>
                </a:solidFill>
              </a:rPr>
              <a:t>, its worldwide delivery model.</a:t>
            </a:r>
          </a:p>
          <a:p>
            <a:pPr defTabSz="1041400"/>
            <a:endParaRPr lang="en-US" sz="1200" dirty="0">
              <a:solidFill>
                <a:prstClr val="white"/>
              </a:solidFill>
            </a:endParaRPr>
          </a:p>
          <a:p>
            <a:pPr defTabSz="1041400"/>
            <a:r>
              <a:rPr lang="en-US" sz="1200" i="1" dirty="0" err="1">
                <a:solidFill>
                  <a:prstClr val="white"/>
                </a:solidFill>
              </a:rPr>
              <a:t>Rightshore</a:t>
            </a:r>
            <a:r>
              <a:rPr lang="en-US" sz="1200" i="1" baseline="30000" dirty="0">
                <a:solidFill>
                  <a:prstClr val="white"/>
                </a:solidFill>
              </a:rPr>
              <a:t>®</a:t>
            </a:r>
            <a:r>
              <a:rPr lang="en-US" sz="1200" i="1" dirty="0">
                <a:solidFill>
                  <a:prstClr val="white"/>
                </a:solidFill>
              </a:rPr>
              <a:t> is a trademark belonging to </a:t>
            </a:r>
            <a:r>
              <a:rPr lang="en-US" sz="1200" i="1" dirty="0" err="1">
                <a:solidFill>
                  <a:prstClr val="white"/>
                </a:solidFill>
              </a:rPr>
              <a:t>Capgemini</a:t>
            </a:r>
            <a:endParaRPr lang="en-US" sz="1200" b="1" noProof="1">
              <a:solidFill>
                <a:prstClr val="white"/>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a:solidFill>
                  <a:prstClr val="white"/>
                </a:solidFill>
              </a:rPr>
              <a:t>www.capgemini.com</a:t>
            </a:r>
          </a:p>
        </p:txBody>
      </p:sp>
      <p:grpSp>
        <p:nvGrpSpPr>
          <p:cNvPr id="2" name="Group 359"/>
          <p:cNvGrpSpPr/>
          <p:nvPr userDrawn="1"/>
        </p:nvGrpSpPr>
        <p:grpSpPr>
          <a:xfrm>
            <a:off x="5076905" y="1239269"/>
            <a:ext cx="4010554" cy="2117725"/>
            <a:chOff x="4686374" y="1412776"/>
            <a:chExt cx="3702050" cy="2117725"/>
          </a:xfrm>
        </p:grpSpPr>
        <p:grpSp>
          <p:nvGrpSpPr>
            <p:cNvPr id="3" name="Group 54"/>
            <p:cNvGrpSpPr>
              <a:grpSpLocks/>
            </p:cNvGrpSpPr>
            <p:nvPr userDrawn="1">
              <p:custDataLst>
                <p:tags r:id="rId1"/>
              </p:custDataLst>
            </p:nvPr>
          </p:nvGrpSpPr>
          <p:grpSpPr bwMode="auto">
            <a:xfrm>
              <a:off x="4686374" y="1412776"/>
              <a:ext cx="3702050" cy="2117725"/>
              <a:chOff x="-6346822" y="2366960"/>
              <a:chExt cx="5613397" cy="3281360"/>
            </a:xfrm>
            <a:solidFill>
              <a:schemeClr val="bg1"/>
            </a:solidFill>
          </p:grpSpPr>
          <p:grpSp>
            <p:nvGrpSpPr>
              <p:cNvPr id="4"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chemeClr val="bg1"/>
                </a:solidFill>
                <a:prstDash val="solid"/>
                <a:miter lim="800000"/>
                <a:headEnd/>
                <a:tailEnd/>
              </a:ln>
            </p:spPr>
            <p:txBody>
              <a:bodyPr/>
              <a:lstStyle/>
              <a:p>
                <a:pPr>
                  <a:defRPr/>
                </a:pPr>
                <a:endParaRPr lang="en-US" sz="1800" baseline="-25000">
                  <a:solidFill>
                    <a:prstClr val="black"/>
                  </a:solidFill>
                </a:endParaRPr>
              </a:p>
            </p:txBody>
          </p:sp>
        </p:grpSp>
        <p:grpSp>
          <p:nvGrpSpPr>
            <p:cNvPr id="5" name="Group 21"/>
            <p:cNvGrpSpPr>
              <a:grpSpLocks/>
            </p:cNvGrpSpPr>
            <p:nvPr userDrawn="1">
              <p:custDataLst>
                <p:tags r:id="rId2"/>
              </p:custDataLst>
            </p:nvPr>
          </p:nvGrpSpPr>
          <p:grpSpPr bwMode="auto">
            <a:xfrm>
              <a:off x="5407262" y="1670190"/>
              <a:ext cx="2631666"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grpSp>
      <p:grpSp>
        <p:nvGrpSpPr>
          <p:cNvPr id="6" name="Group 362"/>
          <p:cNvGrpSpPr/>
          <p:nvPr userDrawn="1"/>
        </p:nvGrpSpPr>
        <p:grpSpPr>
          <a:xfrm>
            <a:off x="5405034" y="4005064"/>
            <a:ext cx="3354303" cy="576000"/>
            <a:chOff x="4932104" y="4725144"/>
            <a:chExt cx="3096280" cy="576000"/>
          </a:xfrm>
        </p:grpSpPr>
        <p:pic>
          <p:nvPicPr>
            <p:cNvPr id="365" name="Picture 364" descr="1394032025_46-facebook.png"/>
            <p:cNvPicPr>
              <a:picLocks noChangeAspect="1"/>
            </p:cNvPicPr>
            <p:nvPr userDrawn="1"/>
          </p:nvPicPr>
          <p:blipFill>
            <a:blip r:embed="rId8" cstate="screen">
              <a:lum bright="100000"/>
            </a:blip>
            <a:stretch>
              <a:fillRect/>
            </a:stretch>
          </p:blipFill>
          <p:spPr>
            <a:xfrm>
              <a:off x="4932104" y="4725144"/>
              <a:ext cx="576000" cy="576000"/>
            </a:xfrm>
            <a:prstGeom prst="rect">
              <a:avLst/>
            </a:prstGeom>
          </p:spPr>
        </p:pic>
        <p:pic>
          <p:nvPicPr>
            <p:cNvPr id="366" name="Picture 365" descr="1394032040_11-linkedin.png"/>
            <p:cNvPicPr>
              <a:picLocks noChangeAspect="1"/>
            </p:cNvPicPr>
            <p:nvPr userDrawn="1"/>
          </p:nvPicPr>
          <p:blipFill>
            <a:blip r:embed="rId9" cstate="screen">
              <a:lum bright="100000"/>
            </a:blip>
            <a:stretch>
              <a:fillRect/>
            </a:stretch>
          </p:blipFill>
          <p:spPr>
            <a:xfrm>
              <a:off x="5784197" y="4743144"/>
              <a:ext cx="540000" cy="540000"/>
            </a:xfrm>
            <a:prstGeom prst="rect">
              <a:avLst/>
            </a:prstGeom>
          </p:spPr>
        </p:pic>
        <p:pic>
          <p:nvPicPr>
            <p:cNvPr id="367" name="Picture 366" descr="1394031971_45-twitter.png"/>
            <p:cNvPicPr>
              <a:picLocks noChangeAspect="1"/>
            </p:cNvPicPr>
            <p:nvPr userDrawn="1"/>
          </p:nvPicPr>
          <p:blipFill>
            <a:blip r:embed="rId10" cstate="screen">
              <a:lum bright="100000"/>
            </a:blip>
            <a:stretch>
              <a:fillRect/>
            </a:stretch>
          </p:blipFill>
          <p:spPr>
            <a:xfrm>
              <a:off x="6600290" y="4725144"/>
              <a:ext cx="576000" cy="576000"/>
            </a:xfrm>
            <a:prstGeom prst="rect">
              <a:avLst/>
            </a:prstGeom>
          </p:spPr>
        </p:pic>
        <p:pic>
          <p:nvPicPr>
            <p:cNvPr id="368" name="Picture 367" descr="1394031976_18-youtube.png"/>
            <p:cNvPicPr>
              <a:picLocks noChangeAspect="1"/>
            </p:cNvPicPr>
            <p:nvPr userDrawn="1"/>
          </p:nvPicPr>
          <p:blipFill>
            <a:blip r:embed="rId11" cstate="screen">
              <a:lum bright="100000"/>
            </a:blip>
            <a:stretch>
              <a:fillRect/>
            </a:stretch>
          </p:blipFill>
          <p:spPr>
            <a:xfrm>
              <a:off x="7452384" y="4725144"/>
              <a:ext cx="576000" cy="576000"/>
            </a:xfrm>
            <a:prstGeom prst="rect">
              <a:avLst/>
            </a:prstGeom>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4">
    <p:spTree>
      <p:nvGrpSpPr>
        <p:cNvPr id="1" name=""/>
        <p:cNvGrpSpPr/>
        <p:nvPr/>
      </p:nvGrpSpPr>
      <p:grpSpPr>
        <a:xfrm>
          <a:off x="0" y="0"/>
          <a:ext cx="0" cy="0"/>
          <a:chOff x="0" y="0"/>
          <a:chExt cx="0" cy="0"/>
        </a:xfrm>
      </p:grpSpPr>
      <p:pic>
        <p:nvPicPr>
          <p:cNvPr id="357" name="Picture 356" descr="city (7).jpg"/>
          <p:cNvPicPr>
            <a:picLocks noChangeAspect="1"/>
          </p:cNvPicPr>
          <p:nvPr userDrawn="1"/>
        </p:nvPicPr>
        <p:blipFill>
          <a:blip r:embed="rId4" cstate="screen"/>
          <a:srcRect/>
          <a:stretch>
            <a:fillRect/>
          </a:stretch>
        </p:blipFill>
        <p:spPr>
          <a:xfrm>
            <a:off x="0" y="0"/>
            <a:ext cx="9906000" cy="6858000"/>
          </a:xfrm>
          <a:prstGeom prst="rect">
            <a:avLst/>
          </a:prstGeom>
        </p:spPr>
      </p:pic>
      <p:pic>
        <p:nvPicPr>
          <p:cNvPr id="363" name="Picture 362" descr="Back_Content Slide_PPT Template_White.png"/>
          <p:cNvPicPr preferRelativeResize="0">
            <a:picLocks/>
          </p:cNvPicPr>
          <p:nvPr userDrawn="1"/>
        </p:nvPicPr>
        <p:blipFill>
          <a:blip r:embed="rId5" cstate="screen"/>
          <a:stretch>
            <a:fillRect/>
          </a:stretch>
        </p:blipFill>
        <p:spPr>
          <a:xfrm>
            <a:off x="410" y="283"/>
            <a:ext cx="9905182" cy="5832000"/>
          </a:xfrm>
          <a:prstGeom prst="rect">
            <a:avLst/>
          </a:prstGeom>
        </p:spPr>
      </p:pic>
      <p:sp>
        <p:nvSpPr>
          <p:cNvPr id="358" name="TextBox 357"/>
          <p:cNvSpPr txBox="1"/>
          <p:nvPr userDrawn="1"/>
        </p:nvSpPr>
        <p:spPr>
          <a:xfrm>
            <a:off x="740532" y="1124745"/>
            <a:ext cx="3744416" cy="3508653"/>
          </a:xfrm>
          <a:prstGeom prst="rect">
            <a:avLst/>
          </a:prstGeom>
          <a:noFill/>
        </p:spPr>
        <p:txBody>
          <a:bodyPr wrap="square" rtlCol="0">
            <a:spAutoFit/>
          </a:bodyPr>
          <a:lstStyle/>
          <a:p>
            <a:pPr algn="ctr" defTabSz="1041400"/>
            <a:r>
              <a:rPr lang="en-US" sz="3600" dirty="0">
                <a:solidFill>
                  <a:srgbClr val="0094C3"/>
                </a:solidFill>
              </a:rPr>
              <a:t>About </a:t>
            </a:r>
            <a:r>
              <a:rPr lang="en-US" sz="3600" dirty="0" err="1">
                <a:solidFill>
                  <a:srgbClr val="0094C3"/>
                </a:solidFill>
              </a:rPr>
              <a:t>Capgemini</a:t>
            </a:r>
            <a:endParaRPr lang="en-US" sz="3600" dirty="0">
              <a:solidFill>
                <a:srgbClr val="0094C3"/>
              </a:solidFill>
            </a:endParaRPr>
          </a:p>
          <a:p>
            <a:pPr algn="just" defTabSz="1041400"/>
            <a:endParaRPr lang="en-US" sz="1800" dirty="0">
              <a:solidFill>
                <a:srgbClr val="0094C3"/>
              </a:solidFill>
            </a:endParaRPr>
          </a:p>
          <a:p>
            <a:pPr defTabSz="1041400"/>
            <a:r>
              <a:rPr lang="en-US" sz="1200" dirty="0">
                <a:solidFill>
                  <a:srgbClr val="0094C3"/>
                </a:solidFill>
              </a:rPr>
              <a:t>With more than 120,000 people in 40 countries, </a:t>
            </a:r>
            <a:r>
              <a:rPr lang="en-US" sz="1200" dirty="0" err="1">
                <a:solidFill>
                  <a:srgbClr val="0094C3"/>
                </a:solidFill>
              </a:rPr>
              <a:t>Capgemini</a:t>
            </a:r>
            <a:r>
              <a:rPr lang="en-US" sz="1200" dirty="0">
                <a:solidFill>
                  <a:srgbClr val="0094C3"/>
                </a:solidFill>
              </a:rPr>
              <a:t> is one of the world's foremost providers of consulting, technology and outsourcing services. The group reported 2011 global revenues of EUR 9.7 billion.</a:t>
            </a:r>
          </a:p>
          <a:p>
            <a:pPr defTabSz="1041400"/>
            <a:r>
              <a:rPr lang="en-US" sz="1200" dirty="0">
                <a:solidFill>
                  <a:srgbClr val="0094C3"/>
                </a:solidFill>
              </a:rPr>
              <a:t>Together with its clients, </a:t>
            </a:r>
            <a:r>
              <a:rPr lang="en-US" sz="1200" dirty="0" err="1">
                <a:solidFill>
                  <a:srgbClr val="0094C3"/>
                </a:solidFill>
              </a:rPr>
              <a:t>Capgemini</a:t>
            </a:r>
            <a:r>
              <a:rPr lang="en-US" sz="1200" dirty="0">
                <a:solidFill>
                  <a:srgbClr val="0094C3"/>
                </a:solidFill>
              </a:rPr>
              <a:t> creates and delivers business and technology solutions that fit their needs and drive the results they want. A deeply multicultural organization, </a:t>
            </a:r>
            <a:r>
              <a:rPr lang="en-US" sz="1200" dirty="0" err="1">
                <a:solidFill>
                  <a:srgbClr val="0094C3"/>
                </a:solidFill>
              </a:rPr>
              <a:t>Capgemini</a:t>
            </a:r>
            <a:r>
              <a:rPr lang="en-US" sz="1200" dirty="0">
                <a:solidFill>
                  <a:srgbClr val="0094C3"/>
                </a:solidFill>
              </a:rPr>
              <a:t> has developed its own way of working, the Collaborative Business </a:t>
            </a:r>
            <a:r>
              <a:rPr lang="en-US" sz="1200" dirty="0" err="1">
                <a:solidFill>
                  <a:srgbClr val="0094C3"/>
                </a:solidFill>
              </a:rPr>
              <a:t>Experience</a:t>
            </a:r>
            <a:r>
              <a:rPr lang="en-US" sz="1200" baseline="30000" dirty="0" err="1">
                <a:solidFill>
                  <a:srgbClr val="0094C3"/>
                </a:solidFill>
              </a:rPr>
              <a:t>tm</a:t>
            </a:r>
            <a:r>
              <a:rPr lang="en-US" sz="1200" dirty="0">
                <a:solidFill>
                  <a:srgbClr val="0094C3"/>
                </a:solidFill>
              </a:rPr>
              <a:t>, and draws on </a:t>
            </a:r>
            <a:r>
              <a:rPr lang="en-US" sz="1200" dirty="0" err="1">
                <a:solidFill>
                  <a:srgbClr val="0094C3"/>
                </a:solidFill>
              </a:rPr>
              <a:t>Rightshore</a:t>
            </a:r>
            <a:r>
              <a:rPr lang="en-US" sz="1200" b="1" baseline="30000" dirty="0">
                <a:solidFill>
                  <a:srgbClr val="0094C3"/>
                </a:solidFill>
              </a:rPr>
              <a:t> ®</a:t>
            </a:r>
            <a:r>
              <a:rPr lang="en-US" sz="1200" dirty="0">
                <a:solidFill>
                  <a:srgbClr val="0094C3"/>
                </a:solidFill>
              </a:rPr>
              <a:t>, its worldwide delivery model.</a:t>
            </a:r>
          </a:p>
          <a:p>
            <a:pPr defTabSz="1041400"/>
            <a:endParaRPr lang="en-US" sz="1200" dirty="0">
              <a:solidFill>
                <a:srgbClr val="0094C3"/>
              </a:solidFill>
            </a:endParaRPr>
          </a:p>
          <a:p>
            <a:pPr defTabSz="1041400"/>
            <a:r>
              <a:rPr lang="en-US" sz="1200" i="1" dirty="0" err="1">
                <a:solidFill>
                  <a:srgbClr val="0094C3"/>
                </a:solidFill>
              </a:rPr>
              <a:t>Rightshore</a:t>
            </a:r>
            <a:r>
              <a:rPr lang="en-US" sz="1200" i="1" baseline="30000" dirty="0">
                <a:solidFill>
                  <a:srgbClr val="0094C3"/>
                </a:solidFill>
              </a:rPr>
              <a:t>®</a:t>
            </a:r>
            <a:r>
              <a:rPr lang="en-US" sz="1200" i="1" dirty="0">
                <a:solidFill>
                  <a:srgbClr val="0094C3"/>
                </a:solidFill>
              </a:rPr>
              <a:t> is a trademark belonging to </a:t>
            </a:r>
            <a:r>
              <a:rPr lang="en-US" sz="1200" i="1" dirty="0" err="1">
                <a:solidFill>
                  <a:srgbClr val="0094C3"/>
                </a:solidFill>
              </a:rPr>
              <a:t>Capgemini</a:t>
            </a:r>
            <a:endParaRPr lang="en-US" sz="1200" b="1" noProof="1">
              <a:solidFill>
                <a:srgbClr val="0094C3"/>
              </a:solidFill>
            </a:endParaRPr>
          </a:p>
        </p:txBody>
      </p:sp>
      <p:pic>
        <p:nvPicPr>
          <p:cNvPr id="361" name="Picture 360" descr="capgemini logo.png"/>
          <p:cNvPicPr>
            <a:picLocks noChangeAspect="1"/>
          </p:cNvPicPr>
          <p:nvPr userDrawn="1"/>
        </p:nvPicPr>
        <p:blipFill>
          <a:blip r:embed="rId6" cstate="screen">
            <a:lum bright="100000"/>
          </a:blip>
          <a:stretch>
            <a:fillRect/>
          </a:stretch>
        </p:blipFill>
        <p:spPr>
          <a:xfrm>
            <a:off x="350493" y="6083066"/>
            <a:ext cx="2393651" cy="514286"/>
          </a:xfrm>
          <a:prstGeom prst="rect">
            <a:avLst/>
          </a:prstGeom>
        </p:spPr>
      </p:pic>
      <p:pic>
        <p:nvPicPr>
          <p:cNvPr id="362" name="Image 7" descr="Capgemini_Slogan_RGB.png"/>
          <p:cNvPicPr>
            <a:picLocks noChangeAspect="1"/>
          </p:cNvPicPr>
          <p:nvPr userDrawn="1"/>
        </p:nvPicPr>
        <p:blipFill>
          <a:blip r:embed="rId7" cstate="screen">
            <a:lum bright="100000"/>
          </a:blip>
          <a:stretch>
            <a:fillRect/>
          </a:stretch>
        </p:blipFill>
        <p:spPr>
          <a:xfrm>
            <a:off x="6744477" y="6314262"/>
            <a:ext cx="2967052" cy="283099"/>
          </a:xfrm>
          <a:prstGeom prst="rect">
            <a:avLst/>
          </a:prstGeom>
        </p:spPr>
      </p:pic>
      <p:sp>
        <p:nvSpPr>
          <p:cNvPr id="364" name="TextBox 363"/>
          <p:cNvSpPr txBox="1"/>
          <p:nvPr userDrawn="1"/>
        </p:nvSpPr>
        <p:spPr>
          <a:xfrm>
            <a:off x="5600021" y="3513207"/>
            <a:ext cx="2964329" cy="369332"/>
          </a:xfrm>
          <a:prstGeom prst="rect">
            <a:avLst/>
          </a:prstGeom>
          <a:noFill/>
        </p:spPr>
        <p:txBody>
          <a:bodyPr wrap="square" rtlCol="0">
            <a:spAutoFit/>
          </a:bodyPr>
          <a:lstStyle/>
          <a:p>
            <a:pPr algn="ctr" defTabSz="914400"/>
            <a:r>
              <a:rPr lang="en-US" sz="1800" dirty="0">
                <a:solidFill>
                  <a:srgbClr val="0094C3"/>
                </a:solidFill>
              </a:rPr>
              <a:t>www.capgemini.com</a:t>
            </a:r>
          </a:p>
        </p:txBody>
      </p:sp>
      <p:grpSp>
        <p:nvGrpSpPr>
          <p:cNvPr id="2" name="Group 54"/>
          <p:cNvGrpSpPr>
            <a:grpSpLocks/>
          </p:cNvGrpSpPr>
          <p:nvPr userDrawn="1">
            <p:custDataLst>
              <p:tags r:id="rId1"/>
            </p:custDataLst>
          </p:nvPr>
        </p:nvGrpSpPr>
        <p:grpSpPr bwMode="auto">
          <a:xfrm>
            <a:off x="5076905" y="1239269"/>
            <a:ext cx="4010554" cy="2117725"/>
            <a:chOff x="-6346822" y="2366960"/>
            <a:chExt cx="5613397" cy="3281360"/>
          </a:xfrm>
          <a:solidFill>
            <a:srgbClr val="0094C3"/>
          </a:solidFill>
        </p:grpSpPr>
        <p:grpSp>
          <p:nvGrpSpPr>
            <p:cNvPr id="3" name="Group 205"/>
            <p:cNvGrpSpPr>
              <a:grpSpLocks/>
            </p:cNvGrpSpPr>
            <p:nvPr/>
          </p:nvGrpSpPr>
          <p:grpSpPr bwMode="auto">
            <a:xfrm>
              <a:off x="-6170610" y="2416173"/>
              <a:ext cx="5135561" cy="3197223"/>
              <a:chOff x="-3887" y="1522"/>
              <a:chExt cx="3235" cy="2014"/>
            </a:xfrm>
            <a:grpFill/>
          </p:grpSpPr>
          <p:sp>
            <p:nvSpPr>
              <p:cNvPr id="157"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8"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59"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0"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1"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2" name="Freeform 10"/>
              <p:cNvSpPr>
                <a:spLocks noEditPoints="1"/>
              </p:cNvSpPr>
              <p:nvPr/>
            </p:nvSpPr>
            <p:spPr bwMode="auto">
              <a:xfrm>
                <a:off x="-2263" y="1682"/>
                <a:ext cx="1069"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3" name="Freeform 11"/>
              <p:cNvSpPr>
                <a:spLocks noEditPoints="1"/>
              </p:cNvSpPr>
              <p:nvPr/>
            </p:nvSpPr>
            <p:spPr bwMode="auto">
              <a:xfrm>
                <a:off x="-3519" y="1682"/>
                <a:ext cx="531"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4"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5"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6"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7"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8"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69"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0"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1" name="Freeform 19"/>
              <p:cNvSpPr>
                <a:spLocks/>
              </p:cNvSpPr>
              <p:nvPr/>
            </p:nvSpPr>
            <p:spPr bwMode="auto">
              <a:xfrm>
                <a:off x="-1499" y="1682"/>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2" name="Freeform 20"/>
              <p:cNvSpPr>
                <a:spLocks noEditPoints="1"/>
              </p:cNvSpPr>
              <p:nvPr/>
            </p:nvSpPr>
            <p:spPr bwMode="auto">
              <a:xfrm>
                <a:off x="-2620" y="2810"/>
                <a:ext cx="179"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3" name="Freeform 21"/>
              <p:cNvSpPr>
                <a:spLocks noEditPoints="1"/>
              </p:cNvSpPr>
              <p:nvPr/>
            </p:nvSpPr>
            <p:spPr bwMode="auto">
              <a:xfrm>
                <a:off x="-2620" y="2810"/>
                <a:ext cx="179"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grpFill/>
              <a:ln w="9525">
                <a:noFill/>
                <a:round/>
                <a:headEnd/>
                <a:tailEnd/>
              </a:ln>
            </p:spPr>
            <p:txBody>
              <a:bodyPr/>
              <a:lstStyle/>
              <a:p>
                <a:pPr>
                  <a:defRPr/>
                </a:pPr>
                <a:endParaRPr lang="en-US" sz="1800" baseline="-25000">
                  <a:solidFill>
                    <a:prstClr val="black"/>
                  </a:solidFill>
                </a:endParaRPr>
              </a:p>
            </p:txBody>
          </p:sp>
          <p:sp>
            <p:nvSpPr>
              <p:cNvPr id="174" name="Freeform 22"/>
              <p:cNvSpPr>
                <a:spLocks/>
              </p:cNvSpPr>
              <p:nvPr/>
            </p:nvSpPr>
            <p:spPr bwMode="auto">
              <a:xfrm>
                <a:off x="-1032" y="2810"/>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75"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6"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7"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8"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79"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0"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1"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2"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3"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4" name="Freeform 32"/>
              <p:cNvSpPr>
                <a:spLocks/>
              </p:cNvSpPr>
              <p:nvPr/>
            </p:nvSpPr>
            <p:spPr bwMode="auto">
              <a:xfrm>
                <a:off x="-2369" y="2222"/>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5" name="Freeform 33"/>
              <p:cNvSpPr>
                <a:spLocks noEditPoints="1"/>
              </p:cNvSpPr>
              <p:nvPr/>
            </p:nvSpPr>
            <p:spPr bwMode="auto">
              <a:xfrm>
                <a:off x="-2417" y="1522"/>
                <a:ext cx="415"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6"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7"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8"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89"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0"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1"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2"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3"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4"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5"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6" name="Freeform 44"/>
              <p:cNvSpPr>
                <a:spLocks/>
              </p:cNvSpPr>
              <p:nvPr/>
            </p:nvSpPr>
            <p:spPr bwMode="auto">
              <a:xfrm>
                <a:off x="-2210" y="281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7"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8"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99" name="Freeform 47"/>
              <p:cNvSpPr>
                <a:spLocks/>
              </p:cNvSpPr>
              <p:nvPr/>
            </p:nvSpPr>
            <p:spPr bwMode="auto">
              <a:xfrm>
                <a:off x="-212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0"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1"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2"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3"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4" name="Freeform 52"/>
              <p:cNvSpPr>
                <a:spLocks noEditPoints="1"/>
              </p:cNvSpPr>
              <p:nvPr/>
            </p:nvSpPr>
            <p:spPr bwMode="auto">
              <a:xfrm>
                <a:off x="-2028" y="2260"/>
                <a:ext cx="14"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5"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06"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7"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8"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09" name="Freeform 57"/>
              <p:cNvSpPr>
                <a:spLocks/>
              </p:cNvSpPr>
              <p:nvPr/>
            </p:nvSpPr>
            <p:spPr bwMode="auto">
              <a:xfrm>
                <a:off x="-2027"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0"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1" name="Freeform 59"/>
              <p:cNvSpPr>
                <a:spLocks/>
              </p:cNvSpPr>
              <p:nvPr/>
            </p:nvSpPr>
            <p:spPr bwMode="auto">
              <a:xfrm>
                <a:off x="-2027" y="3357"/>
                <a:ext cx="8"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2"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13"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4" name="Freeform 62"/>
              <p:cNvSpPr>
                <a:spLocks/>
              </p:cNvSpPr>
              <p:nvPr/>
            </p:nvSpPr>
            <p:spPr bwMode="auto">
              <a:xfrm>
                <a:off x="-2019"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5"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6"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7"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8"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19"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0"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1" name="Freeform 69"/>
              <p:cNvSpPr>
                <a:spLocks/>
              </p:cNvSpPr>
              <p:nvPr/>
            </p:nvSpPr>
            <p:spPr bwMode="auto">
              <a:xfrm>
                <a:off x="-1868" y="1682"/>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2" name="Freeform 70"/>
              <p:cNvSpPr>
                <a:spLocks/>
              </p:cNvSpPr>
              <p:nvPr/>
            </p:nvSpPr>
            <p:spPr bwMode="auto">
              <a:xfrm>
                <a:off x="-1842"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3"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4" name="Freeform 72"/>
              <p:cNvSpPr>
                <a:spLocks/>
              </p:cNvSpPr>
              <p:nvPr/>
            </p:nvSpPr>
            <p:spPr bwMode="auto">
              <a:xfrm>
                <a:off x="-1946" y="3355"/>
                <a:ext cx="17"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5" name="Freeform 73"/>
              <p:cNvSpPr>
                <a:spLocks/>
              </p:cNvSpPr>
              <p:nvPr/>
            </p:nvSpPr>
            <p:spPr bwMode="auto">
              <a:xfrm>
                <a:off x="-1934" y="3355"/>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6"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7"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8" name="Freeform 76"/>
              <p:cNvSpPr>
                <a:spLocks noEditPoints="1"/>
              </p:cNvSpPr>
              <p:nvPr/>
            </p:nvSpPr>
            <p:spPr bwMode="auto">
              <a:xfrm>
                <a:off x="-1664"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29" name="Freeform 77"/>
              <p:cNvSpPr>
                <a:spLocks/>
              </p:cNvSpPr>
              <p:nvPr/>
            </p:nvSpPr>
            <p:spPr bwMode="auto">
              <a:xfrm>
                <a:off x="-1614"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0" name="Freeform 78"/>
              <p:cNvSpPr>
                <a:spLocks/>
              </p:cNvSpPr>
              <p:nvPr/>
            </p:nvSpPr>
            <p:spPr bwMode="auto">
              <a:xfrm>
                <a:off x="-1667" y="1682"/>
                <a:ext cx="6"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1" name="Freeform 79"/>
              <p:cNvSpPr>
                <a:spLocks/>
              </p:cNvSpPr>
              <p:nvPr/>
            </p:nvSpPr>
            <p:spPr bwMode="auto">
              <a:xfrm>
                <a:off x="-1429"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2"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3"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4" name="Freeform 82"/>
              <p:cNvSpPr>
                <a:spLocks/>
              </p:cNvSpPr>
              <p:nvPr/>
            </p:nvSpPr>
            <p:spPr bwMode="auto">
              <a:xfrm>
                <a:off x="-1288"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5"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6" name="Freeform 84"/>
              <p:cNvSpPr>
                <a:spLocks/>
              </p:cNvSpPr>
              <p:nvPr/>
            </p:nvSpPr>
            <p:spPr bwMode="auto">
              <a:xfrm>
                <a:off x="-1120" y="3070"/>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7"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8"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39"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0" name="Rectangle 88"/>
              <p:cNvSpPr>
                <a:spLocks noChangeArrowheads="1"/>
              </p:cNvSpPr>
              <p:nvPr/>
            </p:nvSpPr>
            <p:spPr bwMode="auto">
              <a:xfrm>
                <a:off x="-1575" y="1683"/>
                <a:ext cx="2" cy="2"/>
              </a:xfrm>
              <a:prstGeom prst="rect">
                <a:avLst/>
              </a:prstGeom>
              <a:grpFill/>
              <a:ln w="9525">
                <a:noFill/>
                <a:miter lim="800000"/>
                <a:headEnd/>
                <a:tailEnd/>
              </a:ln>
            </p:spPr>
            <p:txBody>
              <a:bodyPr/>
              <a:lstStyle/>
              <a:p>
                <a:pPr defTabSz="914400"/>
                <a:endParaRPr lang="en-US" sz="1800" baseline="-25000">
                  <a:solidFill>
                    <a:prstClr val="black"/>
                  </a:solidFill>
                  <a:latin typeface="Calibri" pitchFamily="34" charset="0"/>
                </a:endParaRPr>
              </a:p>
            </p:txBody>
          </p:sp>
          <p:sp>
            <p:nvSpPr>
              <p:cNvPr id="241"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w="9525">
                <a:noFill/>
                <a:round/>
                <a:headEnd/>
                <a:tailEnd/>
              </a:ln>
            </p:spPr>
            <p:txBody>
              <a:bodyPr/>
              <a:lstStyle/>
              <a:p>
                <a:pPr>
                  <a:defRPr/>
                </a:pPr>
                <a:endParaRPr lang="en-US" sz="1800" baseline="-25000">
                  <a:solidFill>
                    <a:prstClr val="black"/>
                  </a:solidFill>
                </a:endParaRPr>
              </a:p>
            </p:txBody>
          </p:sp>
          <p:sp>
            <p:nvSpPr>
              <p:cNvPr id="242" name="Freeform 90"/>
              <p:cNvSpPr>
                <a:spLocks/>
              </p:cNvSpPr>
              <p:nvPr/>
            </p:nvSpPr>
            <p:spPr bwMode="auto">
              <a:xfrm>
                <a:off x="-1210"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3" name="Freeform 91"/>
              <p:cNvSpPr>
                <a:spLocks/>
              </p:cNvSpPr>
              <p:nvPr/>
            </p:nvSpPr>
            <p:spPr bwMode="auto">
              <a:xfrm>
                <a:off x="-1056" y="3276"/>
                <a:ext cx="8"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4"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5"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6"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47"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8" name="Freeform 96"/>
              <p:cNvSpPr>
                <a:spLocks noEditPoints="1"/>
              </p:cNvSpPr>
              <p:nvPr/>
            </p:nvSpPr>
            <p:spPr bwMode="auto">
              <a:xfrm>
                <a:off x="-1636" y="1524"/>
                <a:ext cx="819" cy="459"/>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49"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0" name="Freeform 98"/>
              <p:cNvSpPr>
                <a:spLocks/>
              </p:cNvSpPr>
              <p:nvPr/>
            </p:nvSpPr>
            <p:spPr bwMode="auto">
              <a:xfrm>
                <a:off x="-1205" y="1682"/>
                <a:ext cx="9"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1"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2"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3"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4"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5"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6"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7"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8" name="Freeform 106"/>
              <p:cNvSpPr>
                <a:spLocks/>
              </p:cNvSpPr>
              <p:nvPr/>
            </p:nvSpPr>
            <p:spPr bwMode="auto">
              <a:xfrm>
                <a:off x="-1297" y="1682"/>
                <a:ext cx="6"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59" name="Freeform 107"/>
              <p:cNvSpPr>
                <a:spLocks/>
              </p:cNvSpPr>
              <p:nvPr/>
            </p:nvSpPr>
            <p:spPr bwMode="auto">
              <a:xfrm>
                <a:off x="-656"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0"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1"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2"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3" name="Freeform 111"/>
              <p:cNvSpPr>
                <a:spLocks/>
              </p:cNvSpPr>
              <p:nvPr/>
            </p:nvSpPr>
            <p:spPr bwMode="auto">
              <a:xfrm>
                <a:off x="-744" y="2256"/>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4"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5"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6"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7"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8"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69" name="Freeform 117"/>
              <p:cNvSpPr>
                <a:spLocks/>
              </p:cNvSpPr>
              <p:nvPr/>
            </p:nvSpPr>
            <p:spPr bwMode="auto">
              <a:xfrm>
                <a:off x="-1297"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0" name="Freeform 118"/>
              <p:cNvSpPr>
                <a:spLocks/>
              </p:cNvSpPr>
              <p:nvPr/>
            </p:nvSpPr>
            <p:spPr bwMode="auto">
              <a:xfrm>
                <a:off x="-84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1"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2" name="Freeform 120"/>
              <p:cNvSpPr>
                <a:spLocks/>
              </p:cNvSpPr>
              <p:nvPr/>
            </p:nvSpPr>
            <p:spPr bwMode="auto">
              <a:xfrm>
                <a:off x="-809" y="3357"/>
                <a:ext cx="2"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3"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4"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5"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6"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7"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8" name="Freeform 126"/>
              <p:cNvSpPr>
                <a:spLocks/>
              </p:cNvSpPr>
              <p:nvPr/>
            </p:nvSpPr>
            <p:spPr bwMode="auto">
              <a:xfrm>
                <a:off x="-2796" y="3278"/>
                <a:ext cx="102" cy="259"/>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79" name="Freeform 127"/>
              <p:cNvSpPr>
                <a:spLocks/>
              </p:cNvSpPr>
              <p:nvPr/>
            </p:nvSpPr>
            <p:spPr bwMode="auto">
              <a:xfrm>
                <a:off x="-2623" y="2810"/>
                <a:ext cx="3"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0"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1"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2" name="Freeform 130"/>
              <p:cNvSpPr>
                <a:spLocks/>
              </p:cNvSpPr>
              <p:nvPr/>
            </p:nvSpPr>
            <p:spPr bwMode="auto">
              <a:xfrm>
                <a:off x="-260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3"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4"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5"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6"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7" name="Freeform 135"/>
              <p:cNvSpPr>
                <a:spLocks/>
              </p:cNvSpPr>
              <p:nvPr/>
            </p:nvSpPr>
            <p:spPr bwMode="auto">
              <a:xfrm>
                <a:off x="-3513" y="1682"/>
                <a:ext cx="6"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8" name="Freeform 136"/>
              <p:cNvSpPr>
                <a:spLocks noEditPoints="1"/>
              </p:cNvSpPr>
              <p:nvPr/>
            </p:nvSpPr>
            <p:spPr bwMode="auto">
              <a:xfrm>
                <a:off x="-3801" y="2260"/>
                <a:ext cx="36"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89"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0"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1" name="Freeform 139"/>
              <p:cNvSpPr>
                <a:spLocks/>
              </p:cNvSpPr>
              <p:nvPr/>
            </p:nvSpPr>
            <p:spPr bwMode="auto">
              <a:xfrm>
                <a:off x="-3793" y="3278"/>
                <a:ext cx="15" cy="245"/>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2" name="Freeform 140"/>
              <p:cNvSpPr>
                <a:spLocks/>
              </p:cNvSpPr>
              <p:nvPr/>
            </p:nvSpPr>
            <p:spPr bwMode="auto">
              <a:xfrm>
                <a:off x="-3798" y="2810"/>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293"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4"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5"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6"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7"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8"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299"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0"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1"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2" name="Freeform 150"/>
              <p:cNvSpPr>
                <a:spLocks/>
              </p:cNvSpPr>
              <p:nvPr/>
            </p:nvSpPr>
            <p:spPr bwMode="auto">
              <a:xfrm>
                <a:off x="-3608"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3"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4"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5"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6"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7"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8"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09"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0"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1" name="Freeform 159"/>
              <p:cNvSpPr>
                <a:spLocks/>
              </p:cNvSpPr>
              <p:nvPr/>
            </p:nvSpPr>
            <p:spPr bwMode="auto">
              <a:xfrm>
                <a:off x="-3314" y="1682"/>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2"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3"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4"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5" name="Freeform 163"/>
              <p:cNvSpPr>
                <a:spLocks noEditPoints="1"/>
              </p:cNvSpPr>
              <p:nvPr/>
            </p:nvSpPr>
            <p:spPr bwMode="auto">
              <a:xfrm>
                <a:off x="-3630" y="3278"/>
                <a:ext cx="76" cy="155"/>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6" name="Freeform 164"/>
              <p:cNvSpPr>
                <a:spLocks/>
              </p:cNvSpPr>
              <p:nvPr/>
            </p:nvSpPr>
            <p:spPr bwMode="auto">
              <a:xfrm>
                <a:off x="-3422"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7"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8"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19"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0"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1"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2"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3"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4"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5"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6"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27"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8"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29" name="Freeform 177"/>
              <p:cNvSpPr>
                <a:spLocks/>
              </p:cNvSpPr>
              <p:nvPr/>
            </p:nvSpPr>
            <p:spPr bwMode="auto">
              <a:xfrm>
                <a:off x="-3116" y="1682"/>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0" name="Line 178"/>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1" name="Line 179"/>
              <p:cNvSpPr>
                <a:spLocks noChangeShapeType="1"/>
              </p:cNvSpPr>
              <p:nvPr/>
            </p:nvSpPr>
            <p:spPr bwMode="auto">
              <a:xfrm>
                <a:off x="-3111" y="1682"/>
                <a:ext cx="2" cy="0"/>
              </a:xfrm>
              <a:prstGeom prst="line">
                <a:avLst/>
              </a:prstGeom>
              <a:grpFill/>
              <a:ln w="9525">
                <a:noFill/>
                <a:round/>
                <a:headEnd/>
                <a:tailEnd/>
              </a:ln>
            </p:spPr>
            <p:txBody>
              <a:bodyPr/>
              <a:lstStyle/>
              <a:p>
                <a:pPr>
                  <a:defRPr/>
                </a:pPr>
                <a:endParaRPr lang="en-US" sz="1800" baseline="-25000">
                  <a:solidFill>
                    <a:prstClr val="black"/>
                  </a:solidFill>
                </a:endParaRPr>
              </a:p>
            </p:txBody>
          </p:sp>
          <p:sp>
            <p:nvSpPr>
              <p:cNvPr id="332"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3"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4"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5"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6" name="Freeform 184"/>
              <p:cNvSpPr>
                <a:spLocks/>
              </p:cNvSpPr>
              <p:nvPr/>
            </p:nvSpPr>
            <p:spPr bwMode="auto">
              <a:xfrm>
                <a:off x="-2996" y="281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7"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8"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39"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0"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1"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2"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3"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4"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5"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6" name="Freeform 194"/>
              <p:cNvSpPr>
                <a:spLocks/>
              </p:cNvSpPr>
              <p:nvPr/>
            </p:nvSpPr>
            <p:spPr bwMode="auto">
              <a:xfrm>
                <a:off x="-2990" y="1682"/>
                <a:ext cx="2" cy="2"/>
              </a:xfrm>
              <a:custGeom>
                <a:avLst/>
                <a:gdLst/>
                <a:ahLst/>
                <a:cxnLst>
                  <a:cxn ang="0">
                    <a:pos x="1" y="1"/>
                  </a:cxn>
                  <a:cxn ang="0">
                    <a:pos x="0" y="0"/>
                  </a:cxn>
                </a:cxnLst>
                <a:rect l="0" t="0" r="r" b="b"/>
                <a:pathLst>
                  <a:path w="1" h="1">
                    <a:moveTo>
                      <a:pt x="1" y="1"/>
                    </a:moveTo>
                    <a:cubicBezTo>
                      <a:pt x="1" y="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7" name="Freeform 195"/>
              <p:cNvSpPr>
                <a:spLocks/>
              </p:cNvSpPr>
              <p:nvPr/>
            </p:nvSpPr>
            <p:spPr bwMode="auto">
              <a:xfrm>
                <a:off x="-2996" y="1682"/>
                <a:ext cx="6"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grpFill/>
              <a:ln w="9525">
                <a:noFill/>
                <a:round/>
                <a:headEnd/>
                <a:tailEnd/>
              </a:ln>
            </p:spPr>
            <p:txBody>
              <a:bodyPr/>
              <a:lstStyle/>
              <a:p>
                <a:pPr>
                  <a:defRPr/>
                </a:pPr>
                <a:endParaRPr lang="en-US" sz="1800" baseline="-25000">
                  <a:solidFill>
                    <a:prstClr val="black"/>
                  </a:solidFill>
                </a:endParaRPr>
              </a:p>
            </p:txBody>
          </p:sp>
          <p:sp>
            <p:nvSpPr>
              <p:cNvPr id="348"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49"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0"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1" name="Freeform 199"/>
              <p:cNvSpPr>
                <a:spLocks/>
              </p:cNvSpPr>
              <p:nvPr/>
            </p:nvSpPr>
            <p:spPr bwMode="auto">
              <a:xfrm>
                <a:off x="-2803" y="281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2"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3"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4"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355"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356" name="Freeform 204"/>
              <p:cNvSpPr>
                <a:spLocks/>
              </p:cNvSpPr>
              <p:nvPr/>
            </p:nvSpPr>
            <p:spPr bwMode="auto">
              <a:xfrm>
                <a:off x="-282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grpSp>
        <p:sp>
          <p:nvSpPr>
            <p:cNvPr id="63"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4"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5"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6"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7"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8"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69"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0"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1"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2"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3"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4"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5"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6"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7"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8"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79"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0"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1"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2"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3"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4"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5"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6"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7"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88"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89"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0"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1"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2"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3"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4"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5"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6"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7"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8"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99"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0"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1"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2"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3"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4"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5"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06"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7"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8"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09"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0"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1"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2"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3"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4"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5"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6"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7"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8"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19"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0"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1"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2"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3"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4"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5"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6"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27"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8"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29"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0"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1"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2"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3"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4"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5"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6"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grpFill/>
            <a:ln w="9525">
              <a:noFill/>
              <a:round/>
              <a:headEnd/>
              <a:tailEnd/>
            </a:ln>
          </p:spPr>
          <p:txBody>
            <a:bodyPr/>
            <a:lstStyle/>
            <a:p>
              <a:pPr>
                <a:defRPr/>
              </a:pPr>
              <a:endParaRPr lang="en-US" sz="1800" baseline="-25000">
                <a:solidFill>
                  <a:prstClr val="black"/>
                </a:solidFill>
              </a:endParaRPr>
            </a:p>
          </p:txBody>
        </p:sp>
        <p:sp>
          <p:nvSpPr>
            <p:cNvPr id="137"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8"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grpFill/>
            <a:ln w="9525">
              <a:noFill/>
              <a:round/>
              <a:headEnd/>
              <a:tailEnd/>
            </a:ln>
          </p:spPr>
          <p:txBody>
            <a:bodyPr/>
            <a:lstStyle/>
            <a:p>
              <a:pPr>
                <a:defRPr/>
              </a:pPr>
              <a:endParaRPr lang="en-US" sz="1800" baseline="-25000">
                <a:solidFill>
                  <a:prstClr val="black"/>
                </a:solidFill>
              </a:endParaRPr>
            </a:p>
          </p:txBody>
        </p:sp>
        <p:sp>
          <p:nvSpPr>
            <p:cNvPr id="139"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0"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1"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2"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3"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4"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5"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6"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7"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8"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grpFill/>
            <a:ln w="9525">
              <a:noFill/>
              <a:round/>
              <a:headEnd/>
              <a:tailEnd/>
            </a:ln>
          </p:spPr>
          <p:txBody>
            <a:bodyPr/>
            <a:lstStyle/>
            <a:p>
              <a:pPr>
                <a:defRPr/>
              </a:pPr>
              <a:endParaRPr lang="en-US" sz="1800" baseline="-25000">
                <a:solidFill>
                  <a:prstClr val="black"/>
                </a:solidFill>
              </a:endParaRPr>
            </a:p>
          </p:txBody>
        </p:sp>
        <p:sp>
          <p:nvSpPr>
            <p:cNvPr id="149"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0"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1"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2"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3"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4"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grpFill/>
            <a:ln w="9525">
              <a:noFill/>
              <a:round/>
              <a:headEnd/>
              <a:tailEnd/>
            </a:ln>
          </p:spPr>
          <p:txBody>
            <a:bodyPr/>
            <a:lstStyle/>
            <a:p>
              <a:pPr>
                <a:defRPr/>
              </a:pPr>
              <a:endParaRPr lang="en-US" sz="1800" baseline="-25000">
                <a:solidFill>
                  <a:prstClr val="black"/>
                </a:solidFill>
              </a:endParaRPr>
            </a:p>
          </p:txBody>
        </p:sp>
        <p:sp>
          <p:nvSpPr>
            <p:cNvPr id="155"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solidFill>
              <a:srgbClr val="0094C3"/>
            </a:solidFill>
            <a:ln w="6350" cap="flat">
              <a:noFill/>
              <a:prstDash val="solid"/>
              <a:miter lim="800000"/>
              <a:headEnd/>
              <a:tailEnd/>
            </a:ln>
          </p:spPr>
          <p:txBody>
            <a:bodyPr/>
            <a:lstStyle/>
            <a:p>
              <a:pPr>
                <a:defRPr/>
              </a:pPr>
              <a:endParaRPr lang="en-US" sz="1800" baseline="-25000">
                <a:solidFill>
                  <a:prstClr val="black"/>
                </a:solidFill>
              </a:endParaRPr>
            </a:p>
          </p:txBody>
        </p:sp>
        <p:sp>
          <p:nvSpPr>
            <p:cNvPr id="156"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0094C3"/>
              </a:solidFill>
              <a:prstDash val="solid"/>
              <a:miter lim="800000"/>
              <a:headEnd/>
              <a:tailEnd/>
            </a:ln>
          </p:spPr>
          <p:txBody>
            <a:bodyPr/>
            <a:lstStyle/>
            <a:p>
              <a:pPr>
                <a:defRPr/>
              </a:pPr>
              <a:endParaRPr lang="en-US" sz="1800" baseline="-25000">
                <a:solidFill>
                  <a:prstClr val="black"/>
                </a:solidFill>
              </a:endParaRPr>
            </a:p>
          </p:txBody>
        </p:sp>
      </p:grpSp>
      <p:grpSp>
        <p:nvGrpSpPr>
          <p:cNvPr id="4" name="Group 21"/>
          <p:cNvGrpSpPr>
            <a:grpSpLocks/>
          </p:cNvGrpSpPr>
          <p:nvPr userDrawn="1">
            <p:custDataLst>
              <p:tags r:id="rId2"/>
            </p:custDataLst>
          </p:nvPr>
        </p:nvGrpSpPr>
        <p:grpSpPr bwMode="auto">
          <a:xfrm>
            <a:off x="5857867" y="1496681"/>
            <a:ext cx="2850972" cy="1243192"/>
            <a:chOff x="6450011" y="3926681"/>
            <a:chExt cx="3425034" cy="1653383"/>
          </a:xfrm>
        </p:grpSpPr>
        <p:sp>
          <p:nvSpPr>
            <p:cNvPr id="30"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1"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2"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3"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4"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5"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6"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7"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8"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39"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0"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1"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2"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3"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4"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5"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6"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7"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8"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49"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0"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1"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2"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3"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4"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5"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6"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7"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8"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59"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0"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sp>
          <p:nvSpPr>
            <p:cNvPr id="61"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sz="1300">
                <a:solidFill>
                  <a:srgbClr val="FFFFFF"/>
                </a:solidFill>
              </a:endParaRPr>
            </a:p>
          </p:txBody>
        </p:sp>
      </p:grpSp>
      <p:pic>
        <p:nvPicPr>
          <p:cNvPr id="365" name="Picture 364" descr="1394032025_46-facebook.png"/>
          <p:cNvPicPr>
            <a:picLocks noChangeAspect="1"/>
          </p:cNvPicPr>
          <p:nvPr userDrawn="1"/>
        </p:nvPicPr>
        <p:blipFill>
          <a:blip r:embed="rId8" cstate="screen"/>
          <a:stretch>
            <a:fillRect/>
          </a:stretch>
        </p:blipFill>
        <p:spPr>
          <a:xfrm>
            <a:off x="5405031" y="4005064"/>
            <a:ext cx="624000" cy="576000"/>
          </a:xfrm>
          <a:prstGeom prst="rect">
            <a:avLst/>
          </a:prstGeom>
        </p:spPr>
      </p:pic>
      <p:pic>
        <p:nvPicPr>
          <p:cNvPr id="366" name="Picture 365" descr="1394032040_11-linkedin.png"/>
          <p:cNvPicPr>
            <a:picLocks noChangeAspect="1"/>
          </p:cNvPicPr>
          <p:nvPr userDrawn="1"/>
        </p:nvPicPr>
        <p:blipFill>
          <a:blip r:embed="rId9" cstate="screen"/>
          <a:stretch>
            <a:fillRect/>
          </a:stretch>
        </p:blipFill>
        <p:spPr>
          <a:xfrm>
            <a:off x="6328131" y="4023064"/>
            <a:ext cx="585000" cy="540000"/>
          </a:xfrm>
          <a:prstGeom prst="rect">
            <a:avLst/>
          </a:prstGeom>
        </p:spPr>
      </p:pic>
      <p:pic>
        <p:nvPicPr>
          <p:cNvPr id="367" name="Picture 366" descr="1394031971_45-twitter.png"/>
          <p:cNvPicPr>
            <a:picLocks noChangeAspect="1"/>
          </p:cNvPicPr>
          <p:nvPr userDrawn="1"/>
        </p:nvPicPr>
        <p:blipFill>
          <a:blip r:embed="rId10" cstate="screen"/>
          <a:stretch>
            <a:fillRect/>
          </a:stretch>
        </p:blipFill>
        <p:spPr>
          <a:xfrm>
            <a:off x="7212232" y="4005064"/>
            <a:ext cx="624000" cy="576000"/>
          </a:xfrm>
          <a:prstGeom prst="rect">
            <a:avLst/>
          </a:prstGeom>
        </p:spPr>
      </p:pic>
      <p:pic>
        <p:nvPicPr>
          <p:cNvPr id="368" name="Picture 367" descr="1394031976_18-youtube.png"/>
          <p:cNvPicPr>
            <a:picLocks noChangeAspect="1"/>
          </p:cNvPicPr>
          <p:nvPr userDrawn="1"/>
        </p:nvPicPr>
        <p:blipFill>
          <a:blip r:embed="rId11" cstate="screen"/>
          <a:stretch>
            <a:fillRect/>
          </a:stretch>
        </p:blipFill>
        <p:spPr>
          <a:xfrm>
            <a:off x="8135334" y="4005064"/>
            <a:ext cx="624000" cy="57600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224000"/>
            <a:ext cx="9906000" cy="1188000"/>
          </a:xfrm>
        </p:spPr>
        <p:txBody>
          <a:bodyPr tIns="180000" anchor="ctr" anchorCtr="0"/>
          <a:lstStyle>
            <a:lvl1pPr>
              <a:defRPr b="1" cap="small" baseline="0"/>
            </a:lvl1pPr>
          </a:lstStyle>
          <a:p>
            <a:r>
              <a:rPr lang="en-US" noProof="0" dirty="0"/>
              <a:t>Click to edit title style</a:t>
            </a:r>
          </a:p>
        </p:txBody>
      </p:sp>
      <p:sp>
        <p:nvSpPr>
          <p:cNvPr id="3" name="Espace réservé du contenu 2"/>
          <p:cNvSpPr>
            <a:spLocks noGrp="1"/>
          </p:cNvSpPr>
          <p:nvPr>
            <p:ph idx="1" hasCustomPrompt="1"/>
          </p:nvPr>
        </p:nvSpPr>
        <p:spPr>
          <a:xfrm>
            <a:off x="0" y="2543176"/>
            <a:ext cx="9906000" cy="3552825"/>
          </a:xfrm>
        </p:spPr>
        <p:txBody>
          <a:bodyPr/>
          <a:lstStyle>
            <a:lvl1pPr marL="265113" indent="-265113">
              <a:defRPr/>
            </a:lvl1pPr>
            <a:lvl2pPr>
              <a:defRPr/>
            </a:lvl2pPr>
            <a:lvl3pPr>
              <a:buNone/>
              <a:defRPr/>
            </a:lvl3pPr>
            <a:lvl4pPr>
              <a:buNone/>
              <a:defRPr/>
            </a:lvl4pPr>
          </a:lstStyle>
          <a:p>
            <a:pPr lvl="0"/>
            <a:r>
              <a:rPr lang="en-US" noProof="0" dirty="0"/>
              <a:t>Click to edit Master text style</a:t>
            </a:r>
          </a:p>
          <a:p>
            <a:pPr lvl="1"/>
            <a:r>
              <a:rPr lang="en-US" noProof="0" dirty="0"/>
              <a:t>Text style level 2</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9" cstate="print"/>
          <a:srcRect l="278" r="761"/>
          <a:stretch>
            <a:fillRect/>
          </a:stretch>
        </p:blipFill>
        <p:spPr>
          <a:xfrm>
            <a:off x="0" y="1039369"/>
            <a:ext cx="9906000" cy="5420808"/>
          </a:xfrm>
          <a:prstGeom prst="rect">
            <a:avLst/>
          </a:prstGeom>
          <a:noFill/>
          <a:ln>
            <a:noFill/>
          </a:ln>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54995" name="think-cell Slide" r:id="rId10" imgW="360" imgH="360" progId="">
                  <p:embed/>
                </p:oleObj>
              </mc:Choice>
              <mc:Fallback>
                <p:oleObj name="think-cell Slide" r:id="rId10" imgW="360" imgH="360" progId="">
                  <p:embed/>
                  <p:pic>
                    <p:nvPicPr>
                      <p:cNvPr id="0" name="Picture 2"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23"/>
            <a:ext cx="5415248" cy="2414915"/>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90" rtl="0" eaLnBrk="1" latinLnBrk="0" hangingPunct="1">
              <a:spcBef>
                <a:spcPct val="0"/>
              </a:spcBef>
              <a:buNone/>
              <a:defRPr lang="en-US" sz="2800" b="1"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5336954" y="4609876"/>
            <a:ext cx="4569047" cy="1806302"/>
          </a:xfrm>
          <a:effectLst>
            <a:outerShdw blurRad="50800" dist="38100" dir="2700000" algn="tl" rotWithShape="0">
              <a:prstClr val="black">
                <a:alpha val="40000"/>
              </a:prstClr>
            </a:outerShdw>
          </a:effectLst>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049" y="3"/>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14400"/>
            <a:endParaRPr lang="en-US" sz="1000" dirty="0">
              <a:solidFill>
                <a:prstClr val="white"/>
              </a:solidFill>
              <a:cs typeface="Arial"/>
            </a:endParaRPr>
          </a:p>
        </p:txBody>
      </p:sp>
      <p:sp>
        <p:nvSpPr>
          <p:cNvPr id="11" name="Rectangle 10"/>
          <p:cNvSpPr/>
          <p:nvPr userDrawn="1">
            <p:custDataLst>
              <p:tags r:id="rId6"/>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14400"/>
            <a:endParaRPr lang="en-US" sz="1300" dirty="0">
              <a:solidFill>
                <a:prstClr val="white"/>
              </a:solidFill>
            </a:endParaRPr>
          </a:p>
        </p:txBody>
      </p:sp>
      <p:pic>
        <p:nvPicPr>
          <p:cNvPr id="12" name="Picture 104" descr="C:\Users\UserSim\Desktop\Capgemini\moto.emf"/>
          <p:cNvPicPr>
            <a:picLocks noChangeAspect="1" noChangeArrowheads="1"/>
          </p:cNvPicPr>
          <p:nvPr userDrawn="1">
            <p:custDataLst>
              <p:tags r:id="rId7"/>
            </p:custDataLst>
          </p:nvPr>
        </p:nvPicPr>
        <p:blipFill>
          <a:blip r:embed="rId12" cstate="email"/>
          <a:srcRect/>
          <a:stretch>
            <a:fillRect/>
          </a:stretch>
        </p:blipFill>
        <p:spPr bwMode="auto">
          <a:xfrm>
            <a:off x="6291771" y="6520699"/>
            <a:ext cx="3251544" cy="239021"/>
          </a:xfrm>
          <a:prstGeom prst="rect">
            <a:avLst/>
          </a:prstGeom>
          <a:noFill/>
        </p:spPr>
      </p:pic>
      <p:pic>
        <p:nvPicPr>
          <p:cNvPr id="13" name="Picture 12" descr="capgemini_rgb.jpg"/>
          <p:cNvPicPr>
            <a:picLocks noChangeAspect="1"/>
          </p:cNvPicPr>
          <p:nvPr userDrawn="1"/>
        </p:nvPicPr>
        <p:blipFill>
          <a:blip r:embed="rId13" cstate="print"/>
          <a:stretch>
            <a:fillRect/>
          </a:stretch>
        </p:blipFill>
        <p:spPr>
          <a:xfrm>
            <a:off x="696811" y="514697"/>
            <a:ext cx="3397420" cy="958698"/>
          </a:xfrm>
          <a:prstGeom prst="rect">
            <a:avLst/>
          </a:prstGeom>
        </p:spPr>
      </p:pic>
      <p:pic>
        <p:nvPicPr>
          <p:cNvPr id="14" name="Picture 2" descr="Git">
            <a:hlinkClick r:id="rId14"/>
          </p:cNvPr>
          <p:cNvPicPr>
            <a:picLocks noChangeAspect="1" noChangeArrowheads="1"/>
          </p:cNvPicPr>
          <p:nvPr userDrawn="1"/>
        </p:nvPicPr>
        <p:blipFill>
          <a:blip r:embed="rId15" cstate="print"/>
          <a:srcRect/>
          <a:stretch>
            <a:fillRect/>
          </a:stretch>
        </p:blipFill>
        <p:spPr bwMode="auto">
          <a:xfrm>
            <a:off x="7059237" y="620688"/>
            <a:ext cx="2051962" cy="792088"/>
          </a:xfrm>
          <a:prstGeom prst="rect">
            <a:avLst/>
          </a:prstGeom>
          <a:noFill/>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sp>
        <p:nvSpPr>
          <p:cNvPr id="17" name="Rectangle 7"/>
          <p:cNvSpPr/>
          <p:nvPr userDrawn="1">
            <p:custDataLst>
              <p:tags r:id="rId3"/>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57043" name="think-cell Slide" r:id="rId11" imgW="360" imgH="360" progId="">
                  <p:embed/>
                </p:oleObj>
              </mc:Choice>
              <mc:Fallback>
                <p:oleObj name="think-cell Slide" r:id="rId11" imgW="360" imgH="360" progId="">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706"/>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716234" y="653034"/>
            <a:ext cx="3001008" cy="694690"/>
          </a:xfrm>
          <a:prstGeom prst="rect">
            <a:avLst/>
          </a:prstGeom>
          <a:noFill/>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58067" name="think-cell Slide" r:id="rId11" imgW="360" imgH="360" progId="">
                  <p:embed/>
                </p:oleObj>
              </mc:Choice>
              <mc:Fallback>
                <p:oleObj name="think-cell Slide" r:id="rId11" imgW="360" imgH="360" progId="">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047"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6" y="6520706"/>
            <a:ext cx="3001425" cy="239021"/>
          </a:xfrm>
          <a:prstGeom prst="rect">
            <a:avLst/>
          </a:prstGeom>
          <a:noFill/>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6" y="1"/>
          <a:ext cx="147061" cy="143985"/>
        </p:xfrm>
        <a:graphic>
          <a:graphicData uri="http://schemas.openxmlformats.org/presentationml/2006/ole">
            <mc:AlternateContent xmlns:mc="http://schemas.openxmlformats.org/markup-compatibility/2006">
              <mc:Choice xmlns:v="urn:schemas-microsoft-com:vml" Requires="v">
                <p:oleObj spid="_x0000_s259091"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sz="3200">
                <a:solidFill>
                  <a:schemeClr val="tx1"/>
                </a:solidFill>
              </a:defRPr>
            </a:lvl1pPr>
          </a:lstStyle>
          <a:p>
            <a:r>
              <a:rPr lang="en-US" noProof="0" dirty="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6" y="1"/>
          <a:ext cx="147061" cy="143985"/>
        </p:xfrm>
        <a:graphic>
          <a:graphicData uri="http://schemas.openxmlformats.org/presentationml/2006/ole">
            <mc:AlternateContent xmlns:mc="http://schemas.openxmlformats.org/markup-compatibility/2006">
              <mc:Choice xmlns:v="urn:schemas-microsoft-com:vml" Requires="v">
                <p:oleObj spid="_x0000_s260115"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323491" y="1495447"/>
            <a:ext cx="9598643"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1139"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2163" name="think-cell Slide" r:id="rId9" imgW="360" imgH="360" progId="">
                  <p:embed/>
                </p:oleObj>
              </mc:Choice>
              <mc:Fallback>
                <p:oleObj name="think-cell Slide" r:id="rId9" imgW="360" imgH="360" progId="">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sz="3200">
                <a:solidFill>
                  <a:schemeClr val="tx1"/>
                </a:solidFill>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118956" name="think-cell Slide" r:id="rId5" imgW="360" imgH="360" progId="">
                  <p:embed/>
                </p:oleObj>
              </mc:Choice>
              <mc:Fallback>
                <p:oleObj name="think-cell Slide" r:id="rId5" imgW="360" imgH="360" progId="">
                  <p:embed/>
                  <p:pic>
                    <p:nvPicPr>
                      <p:cNvPr id="0" name="Picture 1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7"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2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2016. 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a:solidFill>
                  <a:srgbClr val="998C85"/>
                </a:solidFill>
              </a:rPr>
              <a:t>Comerica Card Services SOA Solution | February 2016 |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1"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title</a:t>
            </a:r>
          </a:p>
        </p:txBody>
      </p:sp>
    </p:spTree>
    <p:extLst>
      <p:ext uri="{BB962C8B-B14F-4D97-AF65-F5344CB8AC3E}">
        <p14:creationId xmlns:p14="http://schemas.microsoft.com/office/powerpoint/2010/main" val="1861365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5"/>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4" y="6237411"/>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2015 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1" name="Picture 20" descr="8.-Products-and-technology_ps.jpg"/>
          <p:cNvPicPr>
            <a:picLocks noChangeAspect="1"/>
          </p:cNvPicPr>
          <p:nvPr userDrawn="1"/>
        </p:nvPicPr>
        <p:blipFill>
          <a:blip r:embed="rId2" cstate="print"/>
          <a:srcRect b="9852"/>
          <a:stretch>
            <a:fillRect/>
          </a:stretch>
        </p:blipFill>
        <p:spPr>
          <a:xfrm>
            <a:off x="0" y="476672"/>
            <a:ext cx="9906000" cy="6381328"/>
          </a:xfrm>
          <a:prstGeom prst="rect">
            <a:avLst/>
          </a:prstGeom>
        </p:spPr>
      </p:pic>
      <p:pic>
        <p:nvPicPr>
          <p:cNvPr id="10" name="Picture 9" descr="Header_Title Slide_PPT Template_3.png"/>
          <p:cNvPicPr>
            <a:picLocks noChangeAspect="1"/>
          </p:cNvPicPr>
          <p:nvPr userDrawn="1"/>
        </p:nvPicPr>
        <p:blipFill>
          <a:blip r:embed="rId3" cstate="screen"/>
          <a:stretch>
            <a:fillRect/>
          </a:stretch>
        </p:blipFill>
        <p:spPr>
          <a:xfrm>
            <a:off x="0" y="1"/>
            <a:ext cx="9906000" cy="2516697"/>
          </a:xfrm>
          <a:prstGeom prst="rect">
            <a:avLst/>
          </a:prstGeom>
        </p:spPr>
      </p:pic>
      <p:pic>
        <p:nvPicPr>
          <p:cNvPr id="20" name="Picture 19" descr="Header_PPT Template.png"/>
          <p:cNvPicPr>
            <a:picLocks noChangeAspect="1"/>
          </p:cNvPicPr>
          <p:nvPr userDrawn="1"/>
        </p:nvPicPr>
        <p:blipFill>
          <a:blip r:embed="rId4" cstate="screen"/>
          <a:stretch>
            <a:fillRect/>
          </a:stretch>
        </p:blipFill>
        <p:spPr>
          <a:xfrm>
            <a:off x="0" y="0"/>
            <a:ext cx="9906000" cy="2516696"/>
          </a:xfrm>
          <a:prstGeom prst="rect">
            <a:avLst/>
          </a:prstGeom>
        </p:spPr>
      </p:pic>
      <p:pic>
        <p:nvPicPr>
          <p:cNvPr id="22" name="Picture 21" descr="capgemini logo.png"/>
          <p:cNvPicPr>
            <a:picLocks noChangeAspect="1"/>
          </p:cNvPicPr>
          <p:nvPr userDrawn="1"/>
        </p:nvPicPr>
        <p:blipFill>
          <a:blip r:embed="rId5" cstate="screen">
            <a:lum bright="100000"/>
          </a:blip>
          <a:stretch>
            <a:fillRect/>
          </a:stretch>
        </p:blipFill>
        <p:spPr>
          <a:xfrm>
            <a:off x="428497" y="625233"/>
            <a:ext cx="2995200" cy="643531"/>
          </a:xfrm>
          <a:prstGeom prst="rect">
            <a:avLst/>
          </a:prstGeom>
        </p:spPr>
      </p:pic>
      <p:pic>
        <p:nvPicPr>
          <p:cNvPr id="24" name="Picture 23" descr="logo.png"/>
          <p:cNvPicPr>
            <a:picLocks noChangeAspect="1"/>
          </p:cNvPicPr>
          <p:nvPr userDrawn="1"/>
        </p:nvPicPr>
        <p:blipFill>
          <a:blip r:embed="rId6" cstate="screen">
            <a:lum bright="100000"/>
          </a:blip>
          <a:stretch>
            <a:fillRect/>
          </a:stretch>
        </p:blipFill>
        <p:spPr>
          <a:xfrm>
            <a:off x="7803234" y="260650"/>
            <a:ext cx="1755000" cy="1223403"/>
          </a:xfrm>
          <a:prstGeom prst="rect">
            <a:avLst/>
          </a:prstGeom>
        </p:spPr>
      </p:pic>
      <p:pic>
        <p:nvPicPr>
          <p:cNvPr id="26" name="Picture 25" descr="Footer_PPT Template_2.png"/>
          <p:cNvPicPr preferRelativeResize="0">
            <a:picLocks/>
          </p:cNvPicPr>
          <p:nvPr userDrawn="1"/>
        </p:nvPicPr>
        <p:blipFill>
          <a:blip r:embed="rId7" cstate="screen"/>
          <a:stretch>
            <a:fillRect/>
          </a:stretch>
        </p:blipFill>
        <p:spPr>
          <a:xfrm>
            <a:off x="0" y="6238800"/>
            <a:ext cx="9906000" cy="619200"/>
          </a:xfrm>
          <a:prstGeom prst="rect">
            <a:avLst/>
          </a:prstGeom>
        </p:spPr>
      </p:pic>
      <p:pic>
        <p:nvPicPr>
          <p:cNvPr id="23" name="Image 7" descr="Capgemini_Slogan_RGB.png"/>
          <p:cNvPicPr>
            <a:picLocks noChangeAspect="1"/>
          </p:cNvPicPr>
          <p:nvPr userDrawn="1"/>
        </p:nvPicPr>
        <p:blipFill>
          <a:blip r:embed="rId8" cstate="screen">
            <a:lum bright="100000"/>
          </a:blip>
          <a:stretch>
            <a:fillRect/>
          </a:stretch>
        </p:blipFill>
        <p:spPr>
          <a:xfrm>
            <a:off x="6747199" y="6390284"/>
            <a:ext cx="2925000" cy="279087"/>
          </a:xfrm>
          <a:prstGeom prst="rect">
            <a:avLst/>
          </a:prstGeom>
        </p:spPr>
      </p:pic>
      <p:sp>
        <p:nvSpPr>
          <p:cNvPr id="17" name="Title 1"/>
          <p:cNvSpPr>
            <a:spLocks noGrp="1"/>
          </p:cNvSpPr>
          <p:nvPr>
            <p:ph type="ctrTitle"/>
          </p:nvPr>
        </p:nvSpPr>
        <p:spPr>
          <a:xfrm>
            <a:off x="742952" y="2636912"/>
            <a:ext cx="5458189" cy="1512168"/>
          </a:xfrm>
        </p:spPr>
        <p:txBody>
          <a:bodyPr anchor="b">
            <a:noAutofit/>
          </a:bodyPr>
          <a:lstStyle>
            <a:lvl1pPr algn="l">
              <a:defRPr sz="4800" b="0" spc="0">
                <a:solidFill>
                  <a:schemeClr val="bg1"/>
                </a:solidFill>
                <a:latin typeface="+mj-lt"/>
                <a:cs typeface="Arial" pitchFamily="34" charset="0"/>
              </a:defRPr>
            </a:lvl1pPr>
          </a:lstStyle>
          <a:p>
            <a:r>
              <a:rPr lang="en-US" dirty="0"/>
              <a:t>Click to edit Master title style</a:t>
            </a:r>
          </a:p>
        </p:txBody>
      </p:sp>
      <p:sp>
        <p:nvSpPr>
          <p:cNvPr id="18" name="Subtitle 2"/>
          <p:cNvSpPr>
            <a:spLocks noGrp="1"/>
          </p:cNvSpPr>
          <p:nvPr>
            <p:ph type="subTitle" idx="1"/>
          </p:nvPr>
        </p:nvSpPr>
        <p:spPr>
          <a:xfrm>
            <a:off x="740534" y="4149144"/>
            <a:ext cx="5460607"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Master title style</a:t>
            </a:r>
          </a:p>
        </p:txBody>
      </p:sp>
      <p:sp>
        <p:nvSpPr>
          <p:cNvPr id="24" name="Freeform 4"/>
          <p:cNvSpPr>
            <a:spLocks/>
          </p:cNvSpPr>
          <p:nvPr userDrawn="1">
            <p:custDataLst>
              <p:tags r:id="rId1"/>
            </p:custDataLst>
          </p:nvPr>
        </p:nvSpPr>
        <p:spPr bwMode="auto">
          <a:xfrm>
            <a:off x="0" y="61210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sz="1800">
              <a:solidFill>
                <a:prstClr val="black"/>
              </a:solidFill>
            </a:endParaRPr>
          </a:p>
        </p:txBody>
      </p:sp>
      <p:pic>
        <p:nvPicPr>
          <p:cNvPr id="28" name="Picture 27" descr="Footer_PPT Template_2.png"/>
          <p:cNvPicPr preferRelativeResize="0">
            <a:picLocks/>
          </p:cNvPicPr>
          <p:nvPr userDrawn="1"/>
        </p:nvPicPr>
        <p:blipFill>
          <a:blip r:embed="rId3" cstate="screen"/>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4" cstate="screen">
            <a:lum bright="100000"/>
          </a:blip>
          <a:stretch>
            <a:fillRect/>
          </a:stretch>
        </p:blipFill>
        <p:spPr>
          <a:xfrm>
            <a:off x="495300" y="6381328"/>
            <a:ext cx="1560000" cy="335172"/>
          </a:xfrm>
          <a:prstGeom prst="rect">
            <a:avLst/>
          </a:prstGeom>
        </p:spPr>
      </p:pic>
      <p:pic>
        <p:nvPicPr>
          <p:cNvPr id="30" name="Picture 29" descr="logo.png"/>
          <p:cNvPicPr>
            <a:picLocks noChangeAspect="1"/>
          </p:cNvPicPr>
          <p:nvPr userDrawn="1"/>
        </p:nvPicPr>
        <p:blipFill>
          <a:blip r:embed="rId5" cstate="screen">
            <a:lum bright="100000"/>
          </a:blip>
          <a:stretch>
            <a:fillRect/>
          </a:stretch>
        </p:blipFill>
        <p:spPr>
          <a:xfrm>
            <a:off x="8547934" y="6237384"/>
            <a:ext cx="929570" cy="648000"/>
          </a:xfrm>
          <a:prstGeom prst="rect">
            <a:avLst/>
          </a:prstGeom>
        </p:spPr>
      </p:pic>
      <p:sp>
        <p:nvSpPr>
          <p:cNvPr id="8" name="Rectangle 7"/>
          <p:cNvSpPr/>
          <p:nvPr userDrawn="1"/>
        </p:nvSpPr>
        <p:spPr>
          <a:xfrm>
            <a:off x="2543573" y="6545274"/>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2014 Capgemini. All rights reserved.</a:t>
            </a:r>
            <a:endParaRPr lang="en-GB" sz="700" dirty="0">
              <a:solidFill>
                <a:prstClr val="white"/>
              </a:solidFill>
              <a:cs typeface="Arial"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6"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9"/>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2016. 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a:solidFill>
                  <a:srgbClr val="1F497D"/>
                </a:solidFill>
              </a:rPr>
              <a:t>Comerica Card Services SOA Solution </a:t>
            </a:r>
            <a:r>
              <a:rPr lang="en-US" sz="700" dirty="0">
                <a:solidFill>
                  <a:srgbClr val="998C85"/>
                </a:solidFill>
              </a:rPr>
              <a:t>| February 2016 |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10"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title</a:t>
            </a:r>
          </a:p>
        </p:txBody>
      </p:sp>
    </p:spTree>
    <p:extLst>
      <p:ext uri="{BB962C8B-B14F-4D97-AF65-F5344CB8AC3E}">
        <p14:creationId xmlns:p14="http://schemas.microsoft.com/office/powerpoint/2010/main" val="1861365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sp>
        <p:nvSpPr>
          <p:cNvPr id="17" name="Rectangle 7"/>
          <p:cNvSpPr/>
          <p:nvPr userDrawn="1">
            <p:custDataLst>
              <p:tags r:id="rId3"/>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65235" name="think-cell Slide" r:id="rId11" imgW="360" imgH="360" progId="">
                  <p:embed/>
                </p:oleObj>
              </mc:Choice>
              <mc:Fallback>
                <p:oleObj name="think-cell Slide" r:id="rId11" imgW="360" imgH="360" progId="">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702"/>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4"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716234" y="653034"/>
            <a:ext cx="3001008" cy="694690"/>
          </a:xfrm>
          <a:prstGeom prst="rect">
            <a:avLst/>
          </a:prstGeom>
          <a:noFill/>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66259" name="think-cell Slide" r:id="rId11" imgW="360" imgH="360" progId="">
                  <p:embed/>
                </p:oleObj>
              </mc:Choice>
              <mc:Fallback>
                <p:oleObj name="think-cell Slide" r:id="rId11" imgW="360" imgH="360" progId="">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049"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6" y="6520702"/>
            <a:ext cx="3001425" cy="239021"/>
          </a:xfrm>
          <a:prstGeom prst="rect">
            <a:avLst/>
          </a:prstGeom>
          <a:noFill/>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4" y="1"/>
          <a:ext cx="147061" cy="143985"/>
        </p:xfrm>
        <a:graphic>
          <a:graphicData uri="http://schemas.openxmlformats.org/presentationml/2006/ole">
            <mc:AlternateContent xmlns:mc="http://schemas.openxmlformats.org/markup-compatibility/2006">
              <mc:Choice xmlns:v="urn:schemas-microsoft-com:vml" Requires="v">
                <p:oleObj spid="_x0000_s267283"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sz="3200">
                <a:solidFill>
                  <a:schemeClr val="tx1"/>
                </a:solidFill>
              </a:defRPr>
            </a:lvl1pPr>
          </a:lstStyle>
          <a:p>
            <a:r>
              <a:rPr lang="en-US" noProof="0" dirty="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4" y="1"/>
          <a:ext cx="147061" cy="143985"/>
        </p:xfrm>
        <a:graphic>
          <a:graphicData uri="http://schemas.openxmlformats.org/presentationml/2006/ole">
            <mc:AlternateContent xmlns:mc="http://schemas.openxmlformats.org/markup-compatibility/2006">
              <mc:Choice xmlns:v="urn:schemas-microsoft-com:vml" Requires="v">
                <p:oleObj spid="_x0000_s268307"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323491" y="1495447"/>
            <a:ext cx="9598643"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119980" name="think-cell Slide" r:id="rId7" imgW="360" imgH="360" progId="">
                  <p:embed/>
                </p:oleObj>
              </mc:Choice>
              <mc:Fallback>
                <p:oleObj name="think-cell Slide" r:id="rId7" imgW="360" imgH="360" progId="">
                  <p:embed/>
                  <p:pic>
                    <p:nvPicPr>
                      <p:cNvPr id="0" name="Picture 1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323489" y="1495447"/>
            <a:ext cx="9598643"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9331"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0355" name="think-cell Slide" r:id="rId9" imgW="360" imgH="360" progId="">
                  <p:embed/>
                </p:oleObj>
              </mc:Choice>
              <mc:Fallback>
                <p:oleObj name="think-cell Slide" r:id="rId9" imgW="360" imgH="360" progId="">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sz="3200">
                <a:solidFill>
                  <a:schemeClr val="tx1"/>
                </a:solidFill>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Slide 5">
    <p:spTree>
      <p:nvGrpSpPr>
        <p:cNvPr id="1" name=""/>
        <p:cNvGrpSpPr/>
        <p:nvPr/>
      </p:nvGrpSpPr>
      <p:grpSpPr>
        <a:xfrm>
          <a:off x="0" y="0"/>
          <a:ext cx="0" cy="0"/>
          <a:chOff x="0" y="0"/>
          <a:chExt cx="0" cy="0"/>
        </a:xfrm>
      </p:grpSpPr>
      <p:pic>
        <p:nvPicPr>
          <p:cNvPr id="15" name="Picture 2" descr="D:\Users\skhamkar\Downloads\ThinkstockPhotos-474726969.jpg"/>
          <p:cNvPicPr>
            <a:picLocks noChangeAspect="1" noChangeArrowheads="1"/>
          </p:cNvPicPr>
          <p:nvPr userDrawn="1"/>
        </p:nvPicPr>
        <p:blipFill>
          <a:blip r:embed="rId7" cstate="print">
            <a:lum bright="-20000"/>
            <a:duotone>
              <a:prstClr val="black"/>
              <a:schemeClr val="accent1">
                <a:tint val="45000"/>
                <a:satMod val="400000"/>
              </a:schemeClr>
            </a:duotone>
          </a:blip>
          <a:srcRect/>
          <a:stretch>
            <a:fillRect/>
          </a:stretch>
        </p:blipFill>
        <p:spPr bwMode="auto">
          <a:xfrm>
            <a:off x="-1" y="457200"/>
            <a:ext cx="9906001" cy="6102350"/>
          </a:xfrm>
          <a:prstGeom prst="rect">
            <a:avLst/>
          </a:prstGeom>
          <a:noFill/>
          <a:ln>
            <a:noFill/>
          </a:ln>
        </p:spPr>
      </p:pic>
      <p:grpSp>
        <p:nvGrpSpPr>
          <p:cNvPr id="2" name="Group 12"/>
          <p:cNvGrpSpPr/>
          <p:nvPr userDrawn="1"/>
        </p:nvGrpSpPr>
        <p:grpSpPr>
          <a:xfrm>
            <a:off x="5" y="0"/>
            <a:ext cx="9906003" cy="6858000"/>
            <a:chOff x="0" y="0"/>
            <a:chExt cx="9144003" cy="6858000"/>
          </a:xfrm>
        </p:grpSpPr>
        <p:grpSp>
          <p:nvGrpSpPr>
            <p:cNvPr id="3" name="Group 15"/>
            <p:cNvGrpSpPr/>
            <p:nvPr userDrawn="1"/>
          </p:nvGrpSpPr>
          <p:grpSpPr>
            <a:xfrm>
              <a:off x="0" y="0"/>
              <a:ext cx="9144003" cy="1404524"/>
              <a:chOff x="1219200" y="3352800"/>
              <a:chExt cx="9144003" cy="1404524"/>
            </a:xfrm>
          </p:grpSpPr>
          <p:grpSp>
            <p:nvGrpSpPr>
              <p:cNvPr id="4" name="Group 16"/>
              <p:cNvGrpSpPr/>
              <p:nvPr userDrawn="1"/>
            </p:nvGrpSpPr>
            <p:grpSpPr>
              <a:xfrm>
                <a:off x="1219200" y="3352800"/>
                <a:ext cx="9144000" cy="1398896"/>
                <a:chOff x="0" y="0"/>
                <a:chExt cx="9144000" cy="1398896"/>
              </a:xfrm>
            </p:grpSpPr>
            <p:pic>
              <p:nvPicPr>
                <p:cNvPr id="20" name="Picture 19" descr="Header_Title Slide_PPT Template_3.png"/>
                <p:cNvPicPr>
                  <a:picLocks noChangeAspect="1"/>
                </p:cNvPicPr>
                <p:nvPr userDrawn="1"/>
              </p:nvPicPr>
              <p:blipFill>
                <a:blip r:embed="rId8" cstate="email"/>
                <a:srcRect l="2081" r="-1029"/>
                <a:stretch>
                  <a:fillRect/>
                </a:stretch>
              </p:blipFill>
              <p:spPr>
                <a:xfrm>
                  <a:off x="0" y="0"/>
                  <a:ext cx="5029200" cy="1398896"/>
                </a:xfrm>
                <a:prstGeom prst="rect">
                  <a:avLst/>
                </a:prstGeom>
              </p:spPr>
            </p:pic>
            <p:pic>
              <p:nvPicPr>
                <p:cNvPr id="21" name="Picture 20" descr="Header_Title Slide_PPT Template_3.png"/>
                <p:cNvPicPr>
                  <a:picLocks noChangeAspect="1"/>
                </p:cNvPicPr>
                <p:nvPr userDrawn="1"/>
              </p:nvPicPr>
              <p:blipFill>
                <a:blip r:embed="rId8" cstate="email"/>
                <a:srcRect b="29091"/>
                <a:stretch>
                  <a:fillRect/>
                </a:stretch>
              </p:blipFill>
              <p:spPr>
                <a:xfrm>
                  <a:off x="3879273" y="0"/>
                  <a:ext cx="5264727" cy="1026625"/>
                </a:xfrm>
                <a:prstGeom prst="rect">
                  <a:avLst/>
                </a:prstGeom>
                <a:noFill/>
                <a:ln>
                  <a:noFill/>
                </a:ln>
              </p:spPr>
            </p:pic>
          </p:grpSp>
          <p:sp>
            <p:nvSpPr>
              <p:cNvPr id="19" name="Freeform 4"/>
              <p:cNvSpPr>
                <a:spLocks/>
              </p:cNvSpPr>
              <p:nvPr userDrawn="1">
                <p:custDataLst>
                  <p:tags r:id="rId5"/>
                </p:custDataLst>
              </p:nvPr>
            </p:nvSpPr>
            <p:spPr bwMode="auto">
              <a:xfrm>
                <a:off x="1219204" y="40292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grpSp>
        <p:sp>
          <p:nvSpPr>
            <p:cNvPr id="17" name="Rectangle 16"/>
            <p:cNvSpPr/>
            <p:nvPr userDrawn="1"/>
          </p:nvSpPr>
          <p:spPr>
            <a:xfrm>
              <a:off x="0" y="6355080"/>
              <a:ext cx="9144000" cy="5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err="1">
                <a:solidFill>
                  <a:srgbClr val="1F497D">
                    <a:lumMod val="50000"/>
                  </a:srgbClr>
                </a:solidFill>
              </a:endParaRPr>
            </a:p>
          </p:txBody>
        </p:sp>
      </p:grpSp>
      <p:sp>
        <p:nvSpPr>
          <p:cNvPr id="24" name="Rectangle 23"/>
          <p:cNvSpPr>
            <a:spLocks noChangeArrowheads="1"/>
          </p:cNvSpPr>
          <p:nvPr userDrawn="1">
            <p:custDataLst>
              <p:tags r:id="rId1"/>
            </p:custDataLst>
          </p:nvPr>
        </p:nvSpPr>
        <p:spPr bwMode="auto">
          <a:xfrm>
            <a:off x="6741834" y="662341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2016. All Rights Reserved</a:t>
            </a:r>
          </a:p>
        </p:txBody>
      </p:sp>
      <p:sp>
        <p:nvSpPr>
          <p:cNvPr id="28" name="Rectangle 27"/>
          <p:cNvSpPr/>
          <p:nvPr userDrawn="1">
            <p:custDataLst>
              <p:tags r:id="rId2"/>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a:solidFill>
                  <a:srgbClr val="998C85"/>
                </a:solidFill>
              </a:rPr>
              <a:t>Comerica Card Services SOA Solution | February 2016 | Financial Services</a:t>
            </a:r>
          </a:p>
        </p:txBody>
      </p:sp>
      <p:pic>
        <p:nvPicPr>
          <p:cNvPr id="29" name="Picture 103" descr="C:\Users\UserSim\Desktop\Capgemini\Capgemini_logo_cmyk.png"/>
          <p:cNvPicPr>
            <a:picLocks noChangeAspect="1" noChangeArrowheads="1"/>
          </p:cNvPicPr>
          <p:nvPr userDrawn="1">
            <p:custDataLst>
              <p:tags r:id="rId3"/>
            </p:custDataLst>
          </p:nvPr>
        </p:nvPicPr>
        <p:blipFill>
          <a:blip r:embed="rId9" cstate="email"/>
          <a:srcRect/>
          <a:stretch>
            <a:fillRect/>
          </a:stretch>
        </p:blipFill>
        <p:spPr bwMode="auto">
          <a:xfrm>
            <a:off x="158969" y="6443187"/>
            <a:ext cx="1310615" cy="320682"/>
          </a:xfrm>
          <a:prstGeom prst="rect">
            <a:avLst/>
          </a:prstGeom>
          <a:noFill/>
        </p:spPr>
      </p:pic>
      <p:cxnSp>
        <p:nvCxnSpPr>
          <p:cNvPr id="30" name="Straight Connector 5"/>
          <p:cNvCxnSpPr/>
          <p:nvPr userDrawn="1">
            <p:custDataLst>
              <p:tags r:id="rId4"/>
            </p:custDataLst>
          </p:nvPr>
        </p:nvCxnSpPr>
        <p:spPr>
          <a:xfrm flipH="1">
            <a:off x="9"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2" name="Title 1"/>
          <p:cNvSpPr>
            <a:spLocks noGrp="1"/>
          </p:cNvSpPr>
          <p:nvPr>
            <p:ph type="title" hasCustomPrompt="1"/>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title</a:t>
            </a:r>
          </a:p>
        </p:txBody>
      </p:sp>
    </p:spTree>
    <p:extLst>
      <p:ext uri="{BB962C8B-B14F-4D97-AF65-F5344CB8AC3E}">
        <p14:creationId xmlns:p14="http://schemas.microsoft.com/office/powerpoint/2010/main" val="18613652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7" descr="Footer_PPT Template_2.png"/>
          <p:cNvPicPr preferRelativeResize="0">
            <a:picLocks/>
          </p:cNvPicPr>
          <p:nvPr/>
        </p:nvPicPr>
        <p:blipFill>
          <a:blip r:embed="rId3" cstate="email"/>
          <a:srcRect/>
          <a:stretch>
            <a:fillRect/>
          </a:stretch>
        </p:blipFill>
        <p:spPr bwMode="auto">
          <a:xfrm>
            <a:off x="0" y="6238877"/>
            <a:ext cx="9906000" cy="619126"/>
          </a:xfrm>
          <a:prstGeom prst="rect">
            <a:avLst/>
          </a:prstGeom>
          <a:noFill/>
          <a:ln w="9525">
            <a:noFill/>
            <a:miter lim="800000"/>
            <a:headEnd/>
            <a:tailEnd/>
          </a:ln>
        </p:spPr>
      </p:pic>
      <p:pic>
        <p:nvPicPr>
          <p:cNvPr id="6" name="Picture 8" descr="capgemini logo.png"/>
          <p:cNvPicPr>
            <a:picLocks noChangeAspect="1"/>
          </p:cNvPicPr>
          <p:nvPr/>
        </p:nvPicPr>
        <p:blipFill>
          <a:blip r:embed="rId4" cstate="email">
            <a:lum bright="100000"/>
          </a:blip>
          <a:srcRect/>
          <a:stretch>
            <a:fillRect/>
          </a:stretch>
        </p:blipFill>
        <p:spPr bwMode="auto">
          <a:xfrm>
            <a:off x="495310" y="6381871"/>
            <a:ext cx="1559852" cy="334963"/>
          </a:xfrm>
          <a:prstGeom prst="rect">
            <a:avLst/>
          </a:prstGeom>
          <a:noFill/>
          <a:ln w="9525">
            <a:noFill/>
            <a:miter lim="800000"/>
            <a:headEnd/>
            <a:tailEnd/>
          </a:ln>
        </p:spPr>
      </p:pic>
      <p:pic>
        <p:nvPicPr>
          <p:cNvPr id="7" name="Picture 9" descr="logo.png"/>
          <p:cNvPicPr>
            <a:picLocks noChangeAspect="1"/>
          </p:cNvPicPr>
          <p:nvPr/>
        </p:nvPicPr>
        <p:blipFill>
          <a:blip r:embed="rId5" cstate="email">
            <a:lum bright="100000"/>
          </a:blip>
          <a:srcRect/>
          <a:stretch>
            <a:fillRect/>
          </a:stretch>
        </p:blipFill>
        <p:spPr bwMode="auto">
          <a:xfrm>
            <a:off x="8547432" y="6237407"/>
            <a:ext cx="930409" cy="647699"/>
          </a:xfrm>
          <a:prstGeom prst="rect">
            <a:avLst/>
          </a:prstGeom>
          <a:noFill/>
          <a:ln w="9525">
            <a:noFill/>
            <a:miter lim="800000"/>
            <a:headEnd/>
            <a:tailEnd/>
          </a:ln>
        </p:spPr>
      </p:pic>
      <p:sp>
        <p:nvSpPr>
          <p:cNvPr id="8" name="Rectangle 7"/>
          <p:cNvSpPr/>
          <p:nvPr/>
        </p:nvSpPr>
        <p:spPr>
          <a:xfrm>
            <a:off x="2543576" y="6545264"/>
            <a:ext cx="5114660" cy="249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eaLnBrk="0" hangingPunct="0">
              <a:lnSpc>
                <a:spcPct val="85000"/>
              </a:lnSpc>
              <a:defRPr/>
            </a:pPr>
            <a:r>
              <a:rPr lang="en-US" sz="800" b="1" dirty="0">
                <a:solidFill>
                  <a:prstClr val="white"/>
                </a:solidFill>
                <a:cs typeface="Arial" pitchFamily="34" charset="0"/>
              </a:rPr>
              <a:t>The information contained in this document is proprietary and confidential. </a:t>
            </a:r>
            <a:br>
              <a:rPr lang="en-US" sz="800" b="1" dirty="0">
                <a:solidFill>
                  <a:prstClr val="white"/>
                </a:solidFill>
                <a:cs typeface="Arial" pitchFamily="34" charset="0"/>
              </a:rPr>
            </a:br>
            <a:r>
              <a:rPr lang="en-US" sz="800" b="1" dirty="0">
                <a:solidFill>
                  <a:prstClr val="white"/>
                </a:solidFill>
                <a:cs typeface="Arial" pitchFamily="34" charset="0"/>
              </a:rPr>
              <a:t>It is for Capgemini internal use only. Copyright© 2015 Capgemini. All rights reserved.</a:t>
            </a:r>
            <a:endParaRPr lang="en-GB" sz="800" b="1" dirty="0">
              <a:solidFill>
                <a:prstClr val="white"/>
              </a:solidFill>
              <a:cs typeface="Arial" pitchFamily="34" charset="0"/>
            </a:endParaRPr>
          </a:p>
        </p:txBody>
      </p:sp>
      <p:sp>
        <p:nvSpPr>
          <p:cNvPr id="3" name="Content Placeholder 2"/>
          <p:cNvSpPr>
            <a:spLocks noGrp="1"/>
          </p:cNvSpPr>
          <p:nvPr>
            <p:ph idx="1"/>
          </p:nvPr>
        </p:nvSpPr>
        <p:spPr>
          <a:xfrm>
            <a:off x="495300" y="1600202"/>
            <a:ext cx="8915400" cy="4525962"/>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06506" y="0"/>
            <a:ext cx="8915400" cy="980728"/>
          </a:xfrm>
        </p:spPr>
        <p:txBody>
          <a:bodyPr>
            <a:normAutofit/>
          </a:bodyPr>
          <a:lstStyle>
            <a:lvl1pPr algn="l">
              <a:defRPr sz="4200" spc="0">
                <a:solidFill>
                  <a:schemeClr val="bg1"/>
                </a:solidFill>
                <a:latin typeface="+mj-lt"/>
                <a:cs typeface="Arial" pitchFamily="34" charset="0"/>
              </a:defRPr>
            </a:lvl1pPr>
          </a:lstStyle>
          <a:p>
            <a:r>
              <a:rPr lang="en-US"/>
              <a:t>Click to edit Master title style</a:t>
            </a:r>
            <a:endParaRPr lang="en-US" dirty="0"/>
          </a:p>
        </p:txBody>
      </p:sp>
      <p:sp>
        <p:nvSpPr>
          <p:cNvPr id="11" name="Freeform 4"/>
          <p:cNvSpPr>
            <a:spLocks/>
          </p:cNvSpPr>
          <p:nvPr>
            <p:custDataLst>
              <p:tags r:id="rId1"/>
            </p:custDataLst>
          </p:nvPr>
        </p:nvSpPr>
        <p:spPr bwMode="auto">
          <a:xfrm>
            <a:off x="0" y="612778"/>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rgbClr val="0094C3"/>
          </a:solidFill>
          <a:ln w="9525">
            <a:noFill/>
            <a:round/>
            <a:headEnd/>
            <a:tailEnd/>
          </a:ln>
          <a:effectLst>
            <a:outerShdw blurRad="50800" dist="25400" dir="5400000" algn="t" rotWithShape="0">
              <a:prstClr val="black">
                <a:alpha val="31000"/>
              </a:prstClr>
            </a:outerShdw>
          </a:effectLst>
        </p:spPr>
        <p:txBody>
          <a:bodyPr lIns="116339" tIns="58170" rIns="116339" bIns="58170"/>
          <a:lstStyle/>
          <a:p>
            <a:pPr algn="ctr" defTabSz="1119138" eaLnBrk="0" hangingPunct="0">
              <a:lnSpc>
                <a:spcPct val="85000"/>
              </a:lnSpc>
              <a:defRPr/>
            </a:pPr>
            <a:endParaRPr lang="fr-FR" sz="2400" b="1" dirty="0">
              <a:solidFill>
                <a:prstClr val="black"/>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x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495300" y="6356361"/>
            <a:ext cx="2311400" cy="365125"/>
          </a:xfrm>
          <a:prstGeom prst="rect">
            <a:avLst/>
          </a:prstGeom>
        </p:spPr>
        <p:txBody>
          <a:bodyPr/>
          <a:lstStyle/>
          <a:p>
            <a:pPr defTabSz="457200">
              <a:defRPr/>
            </a:pPr>
            <a:endParaRPr lang="en-US" sz="1800">
              <a:solidFill>
                <a:srgbClr val="263147"/>
              </a:solidFill>
            </a:endParaRPr>
          </a:p>
        </p:txBody>
      </p:sp>
      <p:sp>
        <p:nvSpPr>
          <p:cNvPr id="5" name="Footer Placeholder 4"/>
          <p:cNvSpPr>
            <a:spLocks noGrp="1"/>
          </p:cNvSpPr>
          <p:nvPr>
            <p:ph type="ftr" sz="quarter" idx="11"/>
          </p:nvPr>
        </p:nvSpPr>
        <p:spPr>
          <a:xfrm>
            <a:off x="2889250" y="6356361"/>
            <a:ext cx="3632200" cy="365125"/>
          </a:xfrm>
          <a:prstGeom prst="rect">
            <a:avLst/>
          </a:prstGeom>
        </p:spPr>
        <p:txBody>
          <a:bodyPr/>
          <a:lstStyle/>
          <a:p>
            <a:pPr defTabSz="457200">
              <a:defRPr/>
            </a:pPr>
            <a:endParaRPr lang="en-US" sz="1800">
              <a:solidFill>
                <a:srgbClr val="263147"/>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4"/>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a:t>Click to edit Master title style</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97282" name="Picture 2" descr="D:\Users\sbandyop\Downloads\ACE VI_FINAL_woman with mobile.png"/>
          <p:cNvPicPr>
            <a:picLocks noChangeAspect="1" noChangeArrowheads="1"/>
          </p:cNvPicPr>
          <p:nvPr userDrawn="1"/>
        </p:nvPicPr>
        <p:blipFill>
          <a:blip r:embed="rId4" cstate="email"/>
          <a:srcRect/>
          <a:stretch>
            <a:fillRect/>
          </a:stretch>
        </p:blipFill>
        <p:spPr bwMode="auto">
          <a:xfrm>
            <a:off x="3302000" y="1905005"/>
            <a:ext cx="6438900" cy="2960117"/>
          </a:xfrm>
          <a:prstGeom prst="rect">
            <a:avLst/>
          </a:prstGeom>
          <a:noFill/>
        </p:spPr>
      </p:pic>
      <p:pic>
        <p:nvPicPr>
          <p:cNvPr id="12" name="Picture 11" descr="Header_Title Slide_PPT Template_3.png"/>
          <p:cNvPicPr>
            <a:picLocks noChangeAspect="1"/>
          </p:cNvPicPr>
          <p:nvPr/>
        </p:nvPicPr>
        <p:blipFill>
          <a:blip r:embed="rId5" cstate="email"/>
          <a:stretch>
            <a:fillRect/>
          </a:stretch>
        </p:blipFill>
        <p:spPr>
          <a:xfrm>
            <a:off x="0" y="6"/>
            <a:ext cx="9906000" cy="2516697"/>
          </a:xfrm>
          <a:prstGeom prst="rect">
            <a:avLst/>
          </a:prstGeom>
        </p:spPr>
      </p:pic>
      <p:pic>
        <p:nvPicPr>
          <p:cNvPr id="22" name="Picture 21" descr="Header_PPT Template.png"/>
          <p:cNvPicPr>
            <a:picLocks noChangeAspect="1"/>
          </p:cNvPicPr>
          <p:nvPr/>
        </p:nvPicPr>
        <p:blipFill>
          <a:blip r:embed="rId6" cstate="email"/>
          <a:stretch>
            <a:fillRect/>
          </a:stretch>
        </p:blipFill>
        <p:spPr>
          <a:xfrm>
            <a:off x="0" y="0"/>
            <a:ext cx="9906000" cy="2516696"/>
          </a:xfrm>
          <a:prstGeom prst="rect">
            <a:avLst/>
          </a:prstGeom>
        </p:spPr>
      </p:pic>
      <p:pic>
        <p:nvPicPr>
          <p:cNvPr id="23" name="Picture 22" descr="capgemini logo.png"/>
          <p:cNvPicPr>
            <a:picLocks noChangeAspect="1"/>
          </p:cNvPicPr>
          <p:nvPr/>
        </p:nvPicPr>
        <p:blipFill>
          <a:blip r:embed="rId7" cstate="email">
            <a:lum bright="100000"/>
          </a:blip>
          <a:stretch>
            <a:fillRect/>
          </a:stretch>
        </p:blipFill>
        <p:spPr>
          <a:xfrm>
            <a:off x="428497" y="625237"/>
            <a:ext cx="2995200" cy="643531"/>
          </a:xfrm>
          <a:prstGeom prst="rect">
            <a:avLst/>
          </a:prstGeom>
        </p:spPr>
      </p:pic>
      <p:pic>
        <p:nvPicPr>
          <p:cNvPr id="26" name="Picture 25" descr="Footer_PPT Template_2.png"/>
          <p:cNvPicPr preferRelativeResize="0">
            <a:picLocks/>
          </p:cNvPicPr>
          <p:nvPr/>
        </p:nvPicPr>
        <p:blipFill>
          <a:blip r:embed="rId8" cstate="email"/>
          <a:stretch>
            <a:fillRect/>
          </a:stretch>
        </p:blipFill>
        <p:spPr>
          <a:xfrm>
            <a:off x="0" y="6238800"/>
            <a:ext cx="9906000" cy="619200"/>
          </a:xfrm>
          <a:prstGeom prst="rect">
            <a:avLst/>
          </a:prstGeom>
        </p:spPr>
      </p:pic>
      <p:pic>
        <p:nvPicPr>
          <p:cNvPr id="27" name="Image 7" descr="Capgemini_Slogan_RGB.png"/>
          <p:cNvPicPr>
            <a:picLocks noChangeAspect="1"/>
          </p:cNvPicPr>
          <p:nvPr/>
        </p:nvPicPr>
        <p:blipFill>
          <a:blip r:embed="rId9" cstate="email">
            <a:lum bright="100000"/>
          </a:blip>
          <a:stretch>
            <a:fillRect/>
          </a:stretch>
        </p:blipFill>
        <p:spPr>
          <a:xfrm>
            <a:off x="6747199" y="6390281"/>
            <a:ext cx="2925000" cy="279087"/>
          </a:xfrm>
          <a:prstGeom prst="rect">
            <a:avLst/>
          </a:prstGeom>
        </p:spPr>
      </p:pic>
      <p:sp>
        <p:nvSpPr>
          <p:cNvPr id="14" name="Title 1"/>
          <p:cNvSpPr>
            <a:spLocks noGrp="1"/>
          </p:cNvSpPr>
          <p:nvPr>
            <p:ph type="ctrTitle"/>
            <p:custDataLst>
              <p:tags r:id="rId1"/>
            </p:custDataLst>
          </p:nvPr>
        </p:nvSpPr>
        <p:spPr>
          <a:xfrm>
            <a:off x="4" y="4202089"/>
            <a:ext cx="9905999" cy="1512168"/>
          </a:xfrm>
        </p:spPr>
        <p:txBody>
          <a:bodyPr anchor="b">
            <a:noAutofit/>
          </a:bodyPr>
          <a:lstStyle>
            <a:lvl1pPr algn="l">
              <a:defRPr sz="4800" b="0" spc="0">
                <a:solidFill>
                  <a:schemeClr val="tx1"/>
                </a:solidFill>
                <a:latin typeface="+mj-lt"/>
                <a:cs typeface="Arial" pitchFamily="34" charset="0"/>
              </a:defRPr>
            </a:lvl1pPr>
          </a:lstStyle>
          <a:p>
            <a:r>
              <a:rPr lang="en-US" dirty="0"/>
              <a:t>Click to edit Master title style</a:t>
            </a:r>
          </a:p>
        </p:txBody>
      </p:sp>
      <p:sp>
        <p:nvSpPr>
          <p:cNvPr id="15" name="Subtitle 2"/>
          <p:cNvSpPr>
            <a:spLocks noGrp="1"/>
          </p:cNvSpPr>
          <p:nvPr>
            <p:ph type="subTitle" idx="1"/>
            <p:custDataLst>
              <p:tags r:id="rId2"/>
            </p:custDataLst>
          </p:nvPr>
        </p:nvSpPr>
        <p:spPr>
          <a:xfrm>
            <a:off x="-2746" y="5672400"/>
            <a:ext cx="9910389" cy="576000"/>
          </a:xfrm>
        </p:spPr>
        <p:txBody>
          <a:bodyPr anchor="t">
            <a:normAutofit/>
          </a:bodyPr>
          <a:lstStyle>
            <a:lvl1pPr marL="0" indent="0" algn="l">
              <a:spcBef>
                <a:spcPts val="0"/>
              </a:spcBef>
              <a:buNone/>
              <a:defRPr sz="2000" spc="0">
                <a:solidFill>
                  <a:srgbClr val="0094C3"/>
                </a:solidFill>
                <a:latin typeface="+mj-lt"/>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1" name="Picture 10" descr="logo.png"/>
          <p:cNvPicPr>
            <a:picLocks noChangeAspect="1"/>
          </p:cNvPicPr>
          <p:nvPr userDrawn="1"/>
        </p:nvPicPr>
        <p:blipFill>
          <a:blip r:embed="rId10" cstate="email">
            <a:lum bright="100000"/>
          </a:blip>
          <a:stretch>
            <a:fillRect/>
          </a:stretch>
        </p:blipFill>
        <p:spPr>
          <a:xfrm>
            <a:off x="7800511" y="260649"/>
            <a:ext cx="1755000" cy="1223403"/>
          </a:xfrm>
          <a:prstGeom prst="rect">
            <a:avLst/>
          </a:prstGeom>
        </p:spPr>
      </p:pic>
    </p:spTree>
    <p:extLst>
      <p:ext uri="{BB962C8B-B14F-4D97-AF65-F5344CB8AC3E}">
        <p14:creationId xmlns:p14="http://schemas.microsoft.com/office/powerpoint/2010/main" val="18613652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950" y="1219201"/>
            <a:ext cx="8667750" cy="4648200"/>
          </a:xfr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506506" y="0"/>
            <a:ext cx="8915400" cy="980728"/>
          </a:xfrm>
        </p:spPr>
        <p:txBody>
          <a:bodyPr>
            <a:normAutofit/>
          </a:bodyPr>
          <a:lstStyle>
            <a:lvl1pPr algn="l">
              <a:defRPr sz="3600" spc="0">
                <a:solidFill>
                  <a:srgbClr val="0094C3"/>
                </a:solidFill>
                <a:latin typeface="+mj-lt"/>
                <a:cs typeface="Arial" pitchFamily="34" charset="0"/>
              </a:defRPr>
            </a:lvl1pPr>
          </a:lstStyle>
          <a:p>
            <a:r>
              <a:rPr lang="en-US" dirty="0"/>
              <a:t>Click to edit Master title style</a:t>
            </a:r>
          </a:p>
        </p:txBody>
      </p:sp>
      <p:pic>
        <p:nvPicPr>
          <p:cNvPr id="28" name="Picture 27" descr="Footer_PPT Template_2.png"/>
          <p:cNvPicPr preferRelativeResize="0">
            <a:picLocks/>
          </p:cNvPicPr>
          <p:nvPr userDrawn="1"/>
        </p:nvPicPr>
        <p:blipFill>
          <a:blip r:embed="rId2" cstate="email"/>
          <a:stretch>
            <a:fillRect/>
          </a:stretch>
        </p:blipFill>
        <p:spPr>
          <a:xfrm>
            <a:off x="0" y="6238800"/>
            <a:ext cx="9906000" cy="619200"/>
          </a:xfrm>
          <a:prstGeom prst="rect">
            <a:avLst/>
          </a:prstGeom>
        </p:spPr>
      </p:pic>
      <p:pic>
        <p:nvPicPr>
          <p:cNvPr id="29" name="Picture 28" descr="capgemini logo.png"/>
          <p:cNvPicPr>
            <a:picLocks noChangeAspect="1"/>
          </p:cNvPicPr>
          <p:nvPr userDrawn="1"/>
        </p:nvPicPr>
        <p:blipFill>
          <a:blip r:embed="rId3" cstate="email">
            <a:lum bright="100000"/>
          </a:blip>
          <a:stretch>
            <a:fillRect/>
          </a:stretch>
        </p:blipFill>
        <p:spPr>
          <a:xfrm>
            <a:off x="495300" y="6381328"/>
            <a:ext cx="1560000" cy="335172"/>
          </a:xfrm>
          <a:prstGeom prst="rect">
            <a:avLst/>
          </a:prstGeom>
        </p:spPr>
      </p:pic>
      <p:sp>
        <p:nvSpPr>
          <p:cNvPr id="8" name="Rectangle 7"/>
          <p:cNvSpPr/>
          <p:nvPr userDrawn="1"/>
        </p:nvSpPr>
        <p:spPr>
          <a:xfrm>
            <a:off x="2543574" y="6545271"/>
            <a:ext cx="5114660" cy="2492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914400">
              <a:defRPr/>
            </a:pPr>
            <a:r>
              <a:rPr lang="en-US" sz="700" dirty="0">
                <a:solidFill>
                  <a:prstClr val="white"/>
                </a:solidFill>
                <a:cs typeface="Arial" pitchFamily="34" charset="0"/>
              </a:rPr>
              <a:t>The information contained in this document is proprietary and confidential. </a:t>
            </a:r>
            <a:br>
              <a:rPr lang="en-US" sz="700" dirty="0">
                <a:solidFill>
                  <a:prstClr val="white"/>
                </a:solidFill>
                <a:cs typeface="Arial" pitchFamily="34" charset="0"/>
              </a:rPr>
            </a:br>
            <a:r>
              <a:rPr lang="en-US" sz="700" dirty="0">
                <a:solidFill>
                  <a:prstClr val="white"/>
                </a:solidFill>
                <a:cs typeface="Arial" pitchFamily="34" charset="0"/>
              </a:rPr>
              <a:t>It is for Capgemini internal use only. Copyright© 2015 Capgemini. All rights reserved.</a:t>
            </a:r>
            <a:endParaRPr lang="en-GB" sz="700" dirty="0">
              <a:solidFill>
                <a:prstClr val="white"/>
              </a:solidFill>
              <a:cs typeface="Arial" pitchFamily="34" charset="0"/>
            </a:endParaRPr>
          </a:p>
        </p:txBody>
      </p:sp>
      <p:pic>
        <p:nvPicPr>
          <p:cNvPr id="10" name="Picture 9" descr="logo.png"/>
          <p:cNvPicPr>
            <a:picLocks noChangeAspect="1"/>
          </p:cNvPicPr>
          <p:nvPr userDrawn="1"/>
        </p:nvPicPr>
        <p:blipFill>
          <a:blip r:embed="rId4" cstate="email">
            <a:lum bright="100000"/>
          </a:blip>
          <a:stretch>
            <a:fillRect/>
          </a:stretch>
        </p:blipFill>
        <p:spPr>
          <a:xfrm>
            <a:off x="8547933" y="6237384"/>
            <a:ext cx="929570" cy="64800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cSld name="2_Section Break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371748" name="think-cell Slide" r:id="rId6" imgW="360" imgH="360" progId="">
                  <p:embed/>
                </p:oleObj>
              </mc:Choice>
              <mc:Fallback>
                <p:oleObj name="think-cell Slide" r:id="rId6" imgW="360" imgH="360" progId="">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8"/>
          <p:cNvGrpSpPr>
            <a:grpSpLocks/>
          </p:cNvGrpSpPr>
          <p:nvPr/>
        </p:nvGrpSpPr>
        <p:grpSpPr bwMode="auto">
          <a:xfrm>
            <a:off x="0" y="1"/>
            <a:ext cx="9906000" cy="4854575"/>
            <a:chOff x="0" y="1801907"/>
            <a:chExt cx="9906000" cy="4854387"/>
          </a:xfrm>
        </p:grpSpPr>
        <p:pic>
          <p:nvPicPr>
            <p:cNvPr id="5" name="Picture 3" descr="Cover_03.jpg"/>
            <p:cNvPicPr>
              <a:picLocks noChangeAspect="1"/>
            </p:cNvPicPr>
            <p:nvPr userDrawn="1"/>
          </p:nvPicPr>
          <p:blipFill>
            <a:blip r:embed="rId8" cstate="email"/>
            <a:srcRect/>
            <a:stretch>
              <a:fillRect/>
            </a:stretch>
          </p:blipFill>
          <p:spPr bwMode="auto">
            <a:xfrm>
              <a:off x="0" y="1801907"/>
              <a:ext cx="9906000" cy="4854387"/>
            </a:xfrm>
            <a:prstGeom prst="rect">
              <a:avLst/>
            </a:prstGeom>
            <a:noFill/>
            <a:ln w="9525">
              <a:noFill/>
              <a:miter lim="800000"/>
              <a:headEnd/>
              <a:tailEnd/>
            </a:ln>
          </p:spPr>
        </p:pic>
        <p:grpSp>
          <p:nvGrpSpPr>
            <p:cNvPr id="6"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8"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9"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10"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23"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custDataLst>
              <p:tags r:id="rId3"/>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371749" name="think-cell Slide" r:id="rId9" imgW="360" imgH="360" progId="">
                  <p:embed/>
                </p:oleObj>
              </mc:Choice>
              <mc:Fallback>
                <p:oleObj name="think-cell Slide" r:id="rId9" imgW="360" imgH="360" progId="">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7"/>
          <p:cNvSpPr/>
          <p:nvPr>
            <p:custDataLst>
              <p:tags r:id="rId4"/>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1438946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Section Break 1">
    <p:spTree>
      <p:nvGrpSpPr>
        <p:cNvPr id="1" name=""/>
        <p:cNvGrpSpPr/>
        <p:nvPr/>
      </p:nvGrpSpPr>
      <p:grpSpPr>
        <a:xfrm>
          <a:off x="0" y="0"/>
          <a:ext cx="0" cy="0"/>
          <a:chOff x="0" y="0"/>
          <a:chExt cx="0" cy="0"/>
        </a:xfrm>
      </p:grpSpPr>
      <p:pic>
        <p:nvPicPr>
          <p:cNvPr id="44" name="Picture 43" descr="mw2.jpg"/>
          <p:cNvPicPr>
            <a:picLocks noChangeAspect="1"/>
          </p:cNvPicPr>
          <p:nvPr userDrawn="1"/>
        </p:nvPicPr>
        <p:blipFill>
          <a:blip r:embed="rId6" cstate="email"/>
          <a:stretch>
            <a:fillRect/>
          </a:stretch>
        </p:blipFill>
        <p:spPr>
          <a:xfrm>
            <a:off x="0" y="2"/>
            <a:ext cx="9906000" cy="5325133"/>
          </a:xfrm>
          <a:prstGeom prst="rect">
            <a:avLst/>
          </a:prstGeom>
        </p:spPr>
      </p:pic>
      <p:graphicFrame>
        <p:nvGraphicFramePr>
          <p:cNvPr id="3" name="Object 2" hidden="1"/>
          <p:cNvGraphicFramePr>
            <a:graphicFrameLocks noChangeAspect="1"/>
          </p:cNvGraphicFramePr>
          <p:nvPr>
            <p:custDataLst>
              <p:tags r:id="rId2"/>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372772" name="think-cell Slide" r:id="rId7" imgW="360" imgH="360" progId="">
                  <p:embed/>
                </p:oleObj>
              </mc:Choice>
              <mc:Fallback>
                <p:oleObj name="think-cell Slide" r:id="rId7" imgW="360" imgH="360" progId="">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2" hidden="1"/>
          <p:cNvGraphicFramePr>
            <a:graphicFrameLocks noChangeAspect="1"/>
          </p:cNvGraphicFramePr>
          <p:nvPr>
            <p:custDataLst>
              <p:tags r:id="rId3"/>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372773" name="think-cell Slide" r:id="rId9" imgW="360" imgH="360" progId="">
                  <p:embed/>
                </p:oleObj>
              </mc:Choice>
              <mc:Fallback>
                <p:oleObj name="think-cell Slide" r:id="rId9" imgW="360" imgH="360" progId="">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7"/>
          <p:cNvSpPr/>
          <p:nvPr>
            <p:custDataLst>
              <p:tags r:id="rId4"/>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143894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075" name="think-cell Slide" r:id="rId7" imgW="360" imgH="360" progId="">
                  <p:embed/>
                </p:oleObj>
              </mc:Choice>
              <mc:Fallback>
                <p:oleObj name="think-cell Slide" r:id="rId7" imgW="360" imgH="360" progId="">
                  <p:embed/>
                  <p:pic>
                    <p:nvPicPr>
                      <p:cNvPr id="0" name="Picture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4_Section Break 1">
    <p:spTree>
      <p:nvGrpSpPr>
        <p:cNvPr id="1" name=""/>
        <p:cNvGrpSpPr/>
        <p:nvPr/>
      </p:nvGrpSpPr>
      <p:grpSpPr>
        <a:xfrm>
          <a:off x="0" y="0"/>
          <a:ext cx="0" cy="0"/>
          <a:chOff x="0" y="0"/>
          <a:chExt cx="0" cy="0"/>
        </a:xfrm>
      </p:grpSpPr>
      <p:pic>
        <p:nvPicPr>
          <p:cNvPr id="157701" name="Picture 5" descr="http://talent.capgemini.com/media_library/Medias/News_Illustrations/mobile_transformation.jpg"/>
          <p:cNvPicPr>
            <a:picLocks noChangeAspect="1" noChangeArrowheads="1"/>
          </p:cNvPicPr>
          <p:nvPr userDrawn="1"/>
        </p:nvPicPr>
        <p:blipFill>
          <a:blip r:embed="rId6" cstate="email"/>
          <a:srcRect/>
          <a:stretch>
            <a:fillRect/>
          </a:stretch>
        </p:blipFill>
        <p:spPr bwMode="auto">
          <a:xfrm>
            <a:off x="5" y="0"/>
            <a:ext cx="9905999" cy="4800600"/>
          </a:xfrm>
          <a:prstGeom prst="rect">
            <a:avLst/>
          </a:prstGeom>
          <a:noFill/>
        </p:spPr>
      </p:pic>
      <p:graphicFrame>
        <p:nvGraphicFramePr>
          <p:cNvPr id="3" name="Object 2" hidden="1"/>
          <p:cNvGraphicFramePr>
            <a:graphicFrameLocks noChangeAspect="1"/>
          </p:cNvGraphicFramePr>
          <p:nvPr>
            <p:custDataLst>
              <p:tags r:id="rId2"/>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373796" name="think-cell Slide" r:id="rId7" imgW="360" imgH="360" progId="">
                  <p:embed/>
                </p:oleObj>
              </mc:Choice>
              <mc:Fallback>
                <p:oleObj name="think-cell Slide" r:id="rId7" imgW="360" imgH="360" progId="">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8"/>
          <p:cNvGrpSpPr>
            <a:grpSpLocks/>
          </p:cNvGrpSpPr>
          <p:nvPr/>
        </p:nvGrpSpPr>
        <p:grpSpPr bwMode="auto">
          <a:xfrm>
            <a:off x="2579688" y="700734"/>
            <a:ext cx="6500750" cy="1502721"/>
            <a:chOff x="2579688" y="2502608"/>
            <a:chExt cx="6500750" cy="1502663"/>
          </a:xfrm>
        </p:grpSpPr>
        <p:grpSp>
          <p:nvGrpSpPr>
            <p:cNvPr id="5" name="Groupe 709"/>
            <p:cNvGrpSpPr>
              <a:grpSpLocks/>
            </p:cNvGrpSpPr>
            <p:nvPr userDrawn="1"/>
          </p:nvGrpSpPr>
          <p:grpSpPr bwMode="auto">
            <a:xfrm>
              <a:off x="8084783" y="2883520"/>
              <a:ext cx="386117" cy="518177"/>
              <a:chOff x="2344714" y="4924226"/>
              <a:chExt cx="184150" cy="252413"/>
            </a:xfrm>
          </p:grpSpPr>
          <p:sp>
            <p:nvSpPr>
              <p:cNvPr id="40" name="Freeform 449"/>
              <p:cNvSpPr>
                <a:spLocks/>
              </p:cNvSpPr>
              <p:nvPr/>
            </p:nvSpPr>
            <p:spPr bwMode="auto">
              <a:xfrm>
                <a:off x="2344694" y="4923950"/>
                <a:ext cx="184548" cy="252859"/>
              </a:xfrm>
              <a:custGeom>
                <a:avLst/>
                <a:gdLst/>
                <a:ahLst/>
                <a:cxnLst>
                  <a:cxn ang="0">
                    <a:pos x="97" y="159"/>
                  </a:cxn>
                  <a:cxn ang="0">
                    <a:pos x="20" y="159"/>
                  </a:cxn>
                  <a:cxn ang="0">
                    <a:pos x="20" y="159"/>
                  </a:cxn>
                  <a:cxn ang="0">
                    <a:pos x="15" y="159"/>
                  </a:cxn>
                  <a:cxn ang="0">
                    <a:pos x="13" y="157"/>
                  </a:cxn>
                  <a:cxn ang="0">
                    <a:pos x="6" y="154"/>
                  </a:cxn>
                  <a:cxn ang="0">
                    <a:pos x="1" y="147"/>
                  </a:cxn>
                  <a:cxn ang="0">
                    <a:pos x="0" y="143"/>
                  </a:cxn>
                  <a:cxn ang="0">
                    <a:pos x="0" y="140"/>
                  </a:cxn>
                  <a:cxn ang="0">
                    <a:pos x="0" y="19"/>
                  </a:cxn>
                  <a:cxn ang="0">
                    <a:pos x="0" y="19"/>
                  </a:cxn>
                  <a:cxn ang="0">
                    <a:pos x="0" y="15"/>
                  </a:cxn>
                  <a:cxn ang="0">
                    <a:pos x="1" y="12"/>
                  </a:cxn>
                  <a:cxn ang="0">
                    <a:pos x="6" y="5"/>
                  </a:cxn>
                  <a:cxn ang="0">
                    <a:pos x="13" y="2"/>
                  </a:cxn>
                  <a:cxn ang="0">
                    <a:pos x="15" y="0"/>
                  </a:cxn>
                  <a:cxn ang="0">
                    <a:pos x="20" y="0"/>
                  </a:cxn>
                  <a:cxn ang="0">
                    <a:pos x="97" y="0"/>
                  </a:cxn>
                  <a:cxn ang="0">
                    <a:pos x="97" y="0"/>
                  </a:cxn>
                  <a:cxn ang="0">
                    <a:pos x="101" y="0"/>
                  </a:cxn>
                  <a:cxn ang="0">
                    <a:pos x="105" y="2"/>
                  </a:cxn>
                  <a:cxn ang="0">
                    <a:pos x="111" y="5"/>
                  </a:cxn>
                  <a:cxn ang="0">
                    <a:pos x="115" y="12"/>
                  </a:cxn>
                  <a:cxn ang="0">
                    <a:pos x="116" y="15"/>
                  </a:cxn>
                  <a:cxn ang="0">
                    <a:pos x="116" y="19"/>
                  </a:cxn>
                  <a:cxn ang="0">
                    <a:pos x="116" y="159"/>
                  </a:cxn>
                </a:cxnLst>
                <a:rect l="0" t="0" r="r" b="b"/>
                <a:pathLst>
                  <a:path w="116" h="159">
                    <a:moveTo>
                      <a:pt x="97" y="159"/>
                    </a:moveTo>
                    <a:lnTo>
                      <a:pt x="20" y="159"/>
                    </a:lnTo>
                    <a:lnTo>
                      <a:pt x="20" y="159"/>
                    </a:lnTo>
                    <a:lnTo>
                      <a:pt x="15" y="159"/>
                    </a:lnTo>
                    <a:lnTo>
                      <a:pt x="13" y="157"/>
                    </a:lnTo>
                    <a:lnTo>
                      <a:pt x="6" y="154"/>
                    </a:lnTo>
                    <a:lnTo>
                      <a:pt x="1" y="147"/>
                    </a:lnTo>
                    <a:lnTo>
                      <a:pt x="0" y="143"/>
                    </a:lnTo>
                    <a:lnTo>
                      <a:pt x="0" y="140"/>
                    </a:lnTo>
                    <a:lnTo>
                      <a:pt x="0" y="19"/>
                    </a:lnTo>
                    <a:lnTo>
                      <a:pt x="0" y="19"/>
                    </a:lnTo>
                    <a:lnTo>
                      <a:pt x="0" y="15"/>
                    </a:lnTo>
                    <a:lnTo>
                      <a:pt x="1" y="12"/>
                    </a:lnTo>
                    <a:lnTo>
                      <a:pt x="6" y="5"/>
                    </a:lnTo>
                    <a:lnTo>
                      <a:pt x="13" y="2"/>
                    </a:lnTo>
                    <a:lnTo>
                      <a:pt x="15" y="0"/>
                    </a:lnTo>
                    <a:lnTo>
                      <a:pt x="20" y="0"/>
                    </a:lnTo>
                    <a:lnTo>
                      <a:pt x="97" y="0"/>
                    </a:lnTo>
                    <a:lnTo>
                      <a:pt x="97" y="0"/>
                    </a:lnTo>
                    <a:lnTo>
                      <a:pt x="101" y="0"/>
                    </a:lnTo>
                    <a:lnTo>
                      <a:pt x="105" y="2"/>
                    </a:lnTo>
                    <a:lnTo>
                      <a:pt x="111" y="5"/>
                    </a:lnTo>
                    <a:lnTo>
                      <a:pt x="115" y="12"/>
                    </a:lnTo>
                    <a:lnTo>
                      <a:pt x="116" y="15"/>
                    </a:lnTo>
                    <a:lnTo>
                      <a:pt x="116" y="19"/>
                    </a:lnTo>
                    <a:lnTo>
                      <a:pt x="116" y="15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41" name="Freeform 450"/>
              <p:cNvSpPr>
                <a:spLocks/>
              </p:cNvSpPr>
              <p:nvPr/>
            </p:nvSpPr>
            <p:spPr bwMode="auto">
              <a:xfrm>
                <a:off x="2365199" y="4944828"/>
                <a:ext cx="145178" cy="231981"/>
              </a:xfrm>
              <a:custGeom>
                <a:avLst/>
                <a:gdLst/>
                <a:ahLst/>
                <a:cxnLst>
                  <a:cxn ang="0">
                    <a:pos x="32" y="129"/>
                  </a:cxn>
                  <a:cxn ang="0">
                    <a:pos x="32" y="129"/>
                  </a:cxn>
                  <a:cxn ang="0">
                    <a:pos x="34" y="133"/>
                  </a:cxn>
                  <a:cxn ang="0">
                    <a:pos x="35" y="136"/>
                  </a:cxn>
                  <a:cxn ang="0">
                    <a:pos x="39" y="137"/>
                  </a:cxn>
                  <a:cxn ang="0">
                    <a:pos x="41" y="138"/>
                  </a:cxn>
                  <a:cxn ang="0">
                    <a:pos x="41" y="138"/>
                  </a:cxn>
                  <a:cxn ang="0">
                    <a:pos x="45" y="137"/>
                  </a:cxn>
                  <a:cxn ang="0">
                    <a:pos x="48" y="136"/>
                  </a:cxn>
                  <a:cxn ang="0">
                    <a:pos x="49" y="133"/>
                  </a:cxn>
                  <a:cxn ang="0">
                    <a:pos x="50" y="129"/>
                  </a:cxn>
                  <a:cxn ang="0">
                    <a:pos x="50" y="129"/>
                  </a:cxn>
                  <a:cxn ang="0">
                    <a:pos x="49" y="125"/>
                  </a:cxn>
                  <a:cxn ang="0">
                    <a:pos x="48" y="123"/>
                  </a:cxn>
                  <a:cxn ang="0">
                    <a:pos x="45" y="122"/>
                  </a:cxn>
                  <a:cxn ang="0">
                    <a:pos x="41" y="120"/>
                  </a:cxn>
                  <a:cxn ang="0">
                    <a:pos x="7" y="120"/>
                  </a:cxn>
                  <a:cxn ang="0">
                    <a:pos x="7" y="120"/>
                  </a:cxn>
                  <a:cxn ang="0">
                    <a:pos x="5" y="120"/>
                  </a:cxn>
                  <a:cxn ang="0">
                    <a:pos x="2" y="119"/>
                  </a:cxn>
                  <a:cxn ang="0">
                    <a:pos x="1" y="117"/>
                  </a:cxn>
                  <a:cxn ang="0">
                    <a:pos x="0" y="114"/>
                  </a:cxn>
                  <a:cxn ang="0">
                    <a:pos x="0" y="6"/>
                  </a:cxn>
                  <a:cxn ang="0">
                    <a:pos x="0" y="6"/>
                  </a:cxn>
                  <a:cxn ang="0">
                    <a:pos x="1" y="4"/>
                  </a:cxn>
                  <a:cxn ang="0">
                    <a:pos x="2" y="2"/>
                  </a:cxn>
                  <a:cxn ang="0">
                    <a:pos x="5" y="1"/>
                  </a:cxn>
                  <a:cxn ang="0">
                    <a:pos x="7" y="0"/>
                  </a:cxn>
                  <a:cxn ang="0">
                    <a:pos x="84" y="0"/>
                  </a:cxn>
                  <a:cxn ang="0">
                    <a:pos x="84" y="0"/>
                  </a:cxn>
                  <a:cxn ang="0">
                    <a:pos x="87" y="1"/>
                  </a:cxn>
                  <a:cxn ang="0">
                    <a:pos x="88" y="2"/>
                  </a:cxn>
                  <a:cxn ang="0">
                    <a:pos x="89" y="4"/>
                  </a:cxn>
                  <a:cxn ang="0">
                    <a:pos x="91" y="6"/>
                  </a:cxn>
                  <a:cxn ang="0">
                    <a:pos x="91" y="139"/>
                  </a:cxn>
                  <a:cxn ang="0">
                    <a:pos x="91" y="139"/>
                  </a:cxn>
                  <a:cxn ang="0">
                    <a:pos x="89" y="142"/>
                  </a:cxn>
                  <a:cxn ang="0">
                    <a:pos x="88" y="144"/>
                  </a:cxn>
                  <a:cxn ang="0">
                    <a:pos x="87" y="146"/>
                  </a:cxn>
                  <a:cxn ang="0">
                    <a:pos x="84" y="146"/>
                  </a:cxn>
                </a:cxnLst>
                <a:rect l="0" t="0" r="r" b="b"/>
                <a:pathLst>
                  <a:path w="91" h="146">
                    <a:moveTo>
                      <a:pt x="32" y="129"/>
                    </a:moveTo>
                    <a:lnTo>
                      <a:pt x="32" y="129"/>
                    </a:lnTo>
                    <a:lnTo>
                      <a:pt x="34" y="133"/>
                    </a:lnTo>
                    <a:lnTo>
                      <a:pt x="35" y="136"/>
                    </a:lnTo>
                    <a:lnTo>
                      <a:pt x="39" y="137"/>
                    </a:lnTo>
                    <a:lnTo>
                      <a:pt x="41" y="138"/>
                    </a:lnTo>
                    <a:lnTo>
                      <a:pt x="41" y="138"/>
                    </a:lnTo>
                    <a:lnTo>
                      <a:pt x="45" y="137"/>
                    </a:lnTo>
                    <a:lnTo>
                      <a:pt x="48" y="136"/>
                    </a:lnTo>
                    <a:lnTo>
                      <a:pt x="49" y="133"/>
                    </a:lnTo>
                    <a:lnTo>
                      <a:pt x="50" y="129"/>
                    </a:lnTo>
                    <a:lnTo>
                      <a:pt x="50" y="129"/>
                    </a:lnTo>
                    <a:lnTo>
                      <a:pt x="49" y="125"/>
                    </a:lnTo>
                    <a:lnTo>
                      <a:pt x="48" y="123"/>
                    </a:lnTo>
                    <a:lnTo>
                      <a:pt x="45" y="122"/>
                    </a:lnTo>
                    <a:lnTo>
                      <a:pt x="41" y="120"/>
                    </a:lnTo>
                    <a:lnTo>
                      <a:pt x="7" y="120"/>
                    </a:lnTo>
                    <a:lnTo>
                      <a:pt x="7" y="120"/>
                    </a:lnTo>
                    <a:lnTo>
                      <a:pt x="5" y="120"/>
                    </a:lnTo>
                    <a:lnTo>
                      <a:pt x="2" y="119"/>
                    </a:lnTo>
                    <a:lnTo>
                      <a:pt x="1" y="117"/>
                    </a:lnTo>
                    <a:lnTo>
                      <a:pt x="0" y="114"/>
                    </a:lnTo>
                    <a:lnTo>
                      <a:pt x="0" y="6"/>
                    </a:lnTo>
                    <a:lnTo>
                      <a:pt x="0" y="6"/>
                    </a:lnTo>
                    <a:lnTo>
                      <a:pt x="1" y="4"/>
                    </a:lnTo>
                    <a:lnTo>
                      <a:pt x="2" y="2"/>
                    </a:lnTo>
                    <a:lnTo>
                      <a:pt x="5" y="1"/>
                    </a:lnTo>
                    <a:lnTo>
                      <a:pt x="7" y="0"/>
                    </a:lnTo>
                    <a:lnTo>
                      <a:pt x="84" y="0"/>
                    </a:lnTo>
                    <a:lnTo>
                      <a:pt x="84" y="0"/>
                    </a:lnTo>
                    <a:lnTo>
                      <a:pt x="87" y="1"/>
                    </a:lnTo>
                    <a:lnTo>
                      <a:pt x="88" y="2"/>
                    </a:lnTo>
                    <a:lnTo>
                      <a:pt x="89" y="4"/>
                    </a:lnTo>
                    <a:lnTo>
                      <a:pt x="91" y="6"/>
                    </a:lnTo>
                    <a:lnTo>
                      <a:pt x="91" y="139"/>
                    </a:lnTo>
                    <a:lnTo>
                      <a:pt x="91" y="139"/>
                    </a:lnTo>
                    <a:lnTo>
                      <a:pt x="89" y="142"/>
                    </a:lnTo>
                    <a:lnTo>
                      <a:pt x="88" y="144"/>
                    </a:lnTo>
                    <a:lnTo>
                      <a:pt x="87" y="146"/>
                    </a:lnTo>
                    <a:lnTo>
                      <a:pt x="84" y="146"/>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6" name="Groupe 836"/>
            <p:cNvGrpSpPr>
              <a:grpSpLocks/>
            </p:cNvGrpSpPr>
            <p:nvPr userDrawn="1"/>
          </p:nvGrpSpPr>
          <p:grpSpPr bwMode="auto">
            <a:xfrm>
              <a:off x="6165033" y="2867225"/>
              <a:ext cx="722304" cy="534472"/>
              <a:chOff x="1163614" y="7062589"/>
              <a:chExt cx="344488" cy="260350"/>
            </a:xfrm>
          </p:grpSpPr>
          <p:sp>
            <p:nvSpPr>
              <p:cNvPr id="26" name="Freeform 578"/>
              <p:cNvSpPr>
                <a:spLocks/>
              </p:cNvSpPr>
              <p:nvPr/>
            </p:nvSpPr>
            <p:spPr bwMode="auto">
              <a:xfrm>
                <a:off x="1477958" y="7108914"/>
                <a:ext cx="30348" cy="166252"/>
              </a:xfrm>
              <a:custGeom>
                <a:avLst/>
                <a:gdLst/>
                <a:ahLst/>
                <a:cxnLst>
                  <a:cxn ang="0">
                    <a:pos x="0" y="105"/>
                  </a:cxn>
                  <a:cxn ang="0">
                    <a:pos x="0" y="105"/>
                  </a:cxn>
                  <a:cxn ang="0">
                    <a:pos x="7" y="94"/>
                  </a:cxn>
                  <a:cxn ang="0">
                    <a:pos x="14" y="81"/>
                  </a:cxn>
                  <a:cxn ang="0">
                    <a:pos x="17" y="67"/>
                  </a:cxn>
                  <a:cxn ang="0">
                    <a:pos x="19" y="52"/>
                  </a:cxn>
                  <a:cxn ang="0">
                    <a:pos x="19" y="52"/>
                  </a:cxn>
                  <a:cxn ang="0">
                    <a:pos x="17" y="38"/>
                  </a:cxn>
                  <a:cxn ang="0">
                    <a:pos x="14" y="24"/>
                  </a:cxn>
                  <a:cxn ang="0">
                    <a:pos x="7" y="12"/>
                  </a:cxn>
                  <a:cxn ang="0">
                    <a:pos x="0" y="0"/>
                  </a:cxn>
                </a:cxnLst>
                <a:rect l="0" t="0" r="r" b="b"/>
                <a:pathLst>
                  <a:path w="19" h="105">
                    <a:moveTo>
                      <a:pt x="0" y="105"/>
                    </a:moveTo>
                    <a:lnTo>
                      <a:pt x="0" y="105"/>
                    </a:lnTo>
                    <a:lnTo>
                      <a:pt x="7" y="94"/>
                    </a:lnTo>
                    <a:lnTo>
                      <a:pt x="14" y="81"/>
                    </a:lnTo>
                    <a:lnTo>
                      <a:pt x="17" y="67"/>
                    </a:lnTo>
                    <a:lnTo>
                      <a:pt x="19" y="52"/>
                    </a:lnTo>
                    <a:lnTo>
                      <a:pt x="19" y="52"/>
                    </a:lnTo>
                    <a:lnTo>
                      <a:pt x="17" y="38"/>
                    </a:lnTo>
                    <a:lnTo>
                      <a:pt x="14" y="24"/>
                    </a:lnTo>
                    <a:lnTo>
                      <a:pt x="7" y="12"/>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7" name="Freeform 579"/>
              <p:cNvSpPr>
                <a:spLocks/>
              </p:cNvSpPr>
              <p:nvPr/>
            </p:nvSpPr>
            <p:spPr bwMode="auto">
              <a:xfrm>
                <a:off x="1277825" y="7273619"/>
                <a:ext cx="101707" cy="49489"/>
              </a:xfrm>
              <a:custGeom>
                <a:avLst/>
                <a:gdLst/>
                <a:ahLst/>
                <a:cxnLst>
                  <a:cxn ang="0">
                    <a:pos x="0" y="0"/>
                  </a:cxn>
                  <a:cxn ang="0">
                    <a:pos x="0" y="0"/>
                  </a:cxn>
                  <a:cxn ang="0">
                    <a:pos x="7" y="7"/>
                  </a:cxn>
                  <a:cxn ang="0">
                    <a:pos x="13" y="13"/>
                  </a:cxn>
                  <a:cxn ang="0">
                    <a:pos x="21" y="18"/>
                  </a:cxn>
                  <a:cxn ang="0">
                    <a:pos x="28" y="22"/>
                  </a:cxn>
                  <a:cxn ang="0">
                    <a:pos x="36" y="26"/>
                  </a:cxn>
                  <a:cxn ang="0">
                    <a:pos x="45" y="28"/>
                  </a:cxn>
                  <a:cxn ang="0">
                    <a:pos x="54" y="29"/>
                  </a:cxn>
                  <a:cxn ang="0">
                    <a:pos x="64" y="31"/>
                  </a:cxn>
                </a:cxnLst>
                <a:rect l="0" t="0" r="r" b="b"/>
                <a:pathLst>
                  <a:path w="64" h="31">
                    <a:moveTo>
                      <a:pt x="0" y="0"/>
                    </a:moveTo>
                    <a:lnTo>
                      <a:pt x="0" y="0"/>
                    </a:lnTo>
                    <a:lnTo>
                      <a:pt x="7" y="7"/>
                    </a:lnTo>
                    <a:lnTo>
                      <a:pt x="13" y="13"/>
                    </a:lnTo>
                    <a:lnTo>
                      <a:pt x="21" y="18"/>
                    </a:lnTo>
                    <a:lnTo>
                      <a:pt x="28" y="22"/>
                    </a:lnTo>
                    <a:lnTo>
                      <a:pt x="36" y="26"/>
                    </a:lnTo>
                    <a:lnTo>
                      <a:pt x="45" y="28"/>
                    </a:lnTo>
                    <a:lnTo>
                      <a:pt x="54" y="29"/>
                    </a:lnTo>
                    <a:lnTo>
                      <a:pt x="64"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8" name="Line 580"/>
              <p:cNvSpPr>
                <a:spLocks noChangeShapeType="1"/>
              </p:cNvSpPr>
              <p:nvPr/>
            </p:nvSpPr>
            <p:spPr bwMode="auto">
              <a:xfrm>
                <a:off x="1247477" y="7190880"/>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9" name="Line 581"/>
              <p:cNvSpPr>
                <a:spLocks noChangeShapeType="1"/>
              </p:cNvSpPr>
              <p:nvPr/>
            </p:nvSpPr>
            <p:spPr bwMode="auto">
              <a:xfrm>
                <a:off x="1277825" y="7108914"/>
                <a:ext cx="164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0" name="Freeform 582"/>
              <p:cNvSpPr>
                <a:spLocks/>
              </p:cNvSpPr>
              <p:nvPr/>
            </p:nvSpPr>
            <p:spPr bwMode="auto">
              <a:xfrm>
                <a:off x="1277825" y="7062518"/>
                <a:ext cx="200134" cy="46396"/>
              </a:xfrm>
              <a:custGeom>
                <a:avLst/>
                <a:gdLst/>
                <a:ahLst/>
                <a:cxnLst>
                  <a:cxn ang="0">
                    <a:pos x="0" y="29"/>
                  </a:cxn>
                  <a:cxn ang="0">
                    <a:pos x="0" y="29"/>
                  </a:cxn>
                  <a:cxn ang="0">
                    <a:pos x="7" y="23"/>
                  </a:cxn>
                  <a:cxn ang="0">
                    <a:pos x="13" y="17"/>
                  </a:cxn>
                  <a:cxn ang="0">
                    <a:pos x="21" y="12"/>
                  </a:cxn>
                  <a:cxn ang="0">
                    <a:pos x="28" y="8"/>
                  </a:cxn>
                  <a:cxn ang="0">
                    <a:pos x="37" y="4"/>
                  </a:cxn>
                  <a:cxn ang="0">
                    <a:pos x="45" y="3"/>
                  </a:cxn>
                  <a:cxn ang="0">
                    <a:pos x="54" y="0"/>
                  </a:cxn>
                  <a:cxn ang="0">
                    <a:pos x="64" y="0"/>
                  </a:cxn>
                  <a:cxn ang="0">
                    <a:pos x="64" y="0"/>
                  </a:cxn>
                  <a:cxn ang="0">
                    <a:pos x="73" y="0"/>
                  </a:cxn>
                  <a:cxn ang="0">
                    <a:pos x="81" y="3"/>
                  </a:cxn>
                  <a:cxn ang="0">
                    <a:pos x="90" y="4"/>
                  </a:cxn>
                  <a:cxn ang="0">
                    <a:pos x="98" y="8"/>
                  </a:cxn>
                  <a:cxn ang="0">
                    <a:pos x="105" y="12"/>
                  </a:cxn>
                  <a:cxn ang="0">
                    <a:pos x="113" y="17"/>
                  </a:cxn>
                  <a:cxn ang="0">
                    <a:pos x="119" y="23"/>
                  </a:cxn>
                  <a:cxn ang="0">
                    <a:pos x="126" y="29"/>
                  </a:cxn>
                </a:cxnLst>
                <a:rect l="0" t="0" r="r" b="b"/>
                <a:pathLst>
                  <a:path w="126" h="29">
                    <a:moveTo>
                      <a:pt x="0" y="29"/>
                    </a:moveTo>
                    <a:lnTo>
                      <a:pt x="0" y="29"/>
                    </a:lnTo>
                    <a:lnTo>
                      <a:pt x="7" y="23"/>
                    </a:lnTo>
                    <a:lnTo>
                      <a:pt x="13" y="17"/>
                    </a:lnTo>
                    <a:lnTo>
                      <a:pt x="21" y="12"/>
                    </a:lnTo>
                    <a:lnTo>
                      <a:pt x="28" y="8"/>
                    </a:lnTo>
                    <a:lnTo>
                      <a:pt x="37" y="4"/>
                    </a:lnTo>
                    <a:lnTo>
                      <a:pt x="45" y="3"/>
                    </a:lnTo>
                    <a:lnTo>
                      <a:pt x="54" y="0"/>
                    </a:lnTo>
                    <a:lnTo>
                      <a:pt x="64" y="0"/>
                    </a:lnTo>
                    <a:lnTo>
                      <a:pt x="64" y="0"/>
                    </a:lnTo>
                    <a:lnTo>
                      <a:pt x="73" y="0"/>
                    </a:lnTo>
                    <a:lnTo>
                      <a:pt x="81" y="3"/>
                    </a:lnTo>
                    <a:lnTo>
                      <a:pt x="90" y="4"/>
                    </a:lnTo>
                    <a:lnTo>
                      <a:pt x="98" y="8"/>
                    </a:lnTo>
                    <a:lnTo>
                      <a:pt x="105" y="12"/>
                    </a:lnTo>
                    <a:lnTo>
                      <a:pt x="113" y="17"/>
                    </a:lnTo>
                    <a:lnTo>
                      <a:pt x="119" y="23"/>
                    </a:lnTo>
                    <a:lnTo>
                      <a:pt x="126" y="2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1" name="Freeform 583"/>
              <p:cNvSpPr>
                <a:spLocks/>
              </p:cNvSpPr>
              <p:nvPr/>
            </p:nvSpPr>
            <p:spPr bwMode="auto">
              <a:xfrm>
                <a:off x="1277825" y="7108914"/>
                <a:ext cx="200134" cy="21651"/>
              </a:xfrm>
              <a:custGeom>
                <a:avLst/>
                <a:gdLst/>
                <a:ahLst/>
                <a:cxnLst>
                  <a:cxn ang="0">
                    <a:pos x="0" y="0"/>
                  </a:cxn>
                  <a:cxn ang="0">
                    <a:pos x="0" y="0"/>
                  </a:cxn>
                  <a:cxn ang="0">
                    <a:pos x="13" y="7"/>
                  </a:cxn>
                  <a:cxn ang="0">
                    <a:pos x="28" y="10"/>
                  </a:cxn>
                  <a:cxn ang="0">
                    <a:pos x="45" y="13"/>
                  </a:cxn>
                  <a:cxn ang="0">
                    <a:pos x="62" y="14"/>
                  </a:cxn>
                  <a:cxn ang="0">
                    <a:pos x="62" y="14"/>
                  </a:cxn>
                  <a:cxn ang="0">
                    <a:pos x="81" y="13"/>
                  </a:cxn>
                  <a:cxn ang="0">
                    <a:pos x="98" y="10"/>
                  </a:cxn>
                  <a:cxn ang="0">
                    <a:pos x="113" y="5"/>
                  </a:cxn>
                  <a:cxn ang="0">
                    <a:pos x="126" y="0"/>
                  </a:cxn>
                </a:cxnLst>
                <a:rect l="0" t="0" r="r" b="b"/>
                <a:pathLst>
                  <a:path w="126" h="14">
                    <a:moveTo>
                      <a:pt x="0" y="0"/>
                    </a:moveTo>
                    <a:lnTo>
                      <a:pt x="0" y="0"/>
                    </a:lnTo>
                    <a:lnTo>
                      <a:pt x="13" y="7"/>
                    </a:lnTo>
                    <a:lnTo>
                      <a:pt x="28" y="10"/>
                    </a:lnTo>
                    <a:lnTo>
                      <a:pt x="45" y="13"/>
                    </a:lnTo>
                    <a:lnTo>
                      <a:pt x="62" y="14"/>
                    </a:lnTo>
                    <a:lnTo>
                      <a:pt x="62" y="14"/>
                    </a:lnTo>
                    <a:lnTo>
                      <a:pt x="81" y="13"/>
                    </a:lnTo>
                    <a:lnTo>
                      <a:pt x="98" y="10"/>
                    </a:lnTo>
                    <a:lnTo>
                      <a:pt x="113" y="5"/>
                    </a:lnTo>
                    <a:lnTo>
                      <a:pt x="126"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2" name="Freeform 584"/>
              <p:cNvSpPr>
                <a:spLocks/>
              </p:cNvSpPr>
              <p:nvPr/>
            </p:nvSpPr>
            <p:spPr bwMode="auto">
              <a:xfrm>
                <a:off x="1277825" y="7251968"/>
                <a:ext cx="200134" cy="23198"/>
              </a:xfrm>
              <a:custGeom>
                <a:avLst/>
                <a:gdLst/>
                <a:ahLst/>
                <a:cxnLst>
                  <a:cxn ang="0">
                    <a:pos x="126" y="14"/>
                  </a:cxn>
                  <a:cxn ang="0">
                    <a:pos x="126" y="14"/>
                  </a:cxn>
                  <a:cxn ang="0">
                    <a:pos x="113" y="9"/>
                  </a:cxn>
                  <a:cxn ang="0">
                    <a:pos x="98" y="4"/>
                  </a:cxn>
                  <a:cxn ang="0">
                    <a:pos x="81" y="2"/>
                  </a:cxn>
                  <a:cxn ang="0">
                    <a:pos x="64" y="0"/>
                  </a:cxn>
                  <a:cxn ang="0">
                    <a:pos x="64" y="0"/>
                  </a:cxn>
                  <a:cxn ang="0">
                    <a:pos x="45" y="2"/>
                  </a:cxn>
                  <a:cxn ang="0">
                    <a:pos x="28" y="4"/>
                  </a:cxn>
                  <a:cxn ang="0">
                    <a:pos x="13" y="9"/>
                  </a:cxn>
                  <a:cxn ang="0">
                    <a:pos x="0" y="15"/>
                  </a:cxn>
                </a:cxnLst>
                <a:rect l="0" t="0" r="r" b="b"/>
                <a:pathLst>
                  <a:path w="126" h="15">
                    <a:moveTo>
                      <a:pt x="126" y="14"/>
                    </a:moveTo>
                    <a:lnTo>
                      <a:pt x="126" y="14"/>
                    </a:lnTo>
                    <a:lnTo>
                      <a:pt x="113" y="9"/>
                    </a:lnTo>
                    <a:lnTo>
                      <a:pt x="98" y="4"/>
                    </a:lnTo>
                    <a:lnTo>
                      <a:pt x="81" y="2"/>
                    </a:lnTo>
                    <a:lnTo>
                      <a:pt x="64" y="0"/>
                    </a:lnTo>
                    <a:lnTo>
                      <a:pt x="64" y="0"/>
                    </a:lnTo>
                    <a:lnTo>
                      <a:pt x="45" y="2"/>
                    </a:lnTo>
                    <a:lnTo>
                      <a:pt x="28" y="4"/>
                    </a:lnTo>
                    <a:lnTo>
                      <a:pt x="13" y="9"/>
                    </a:lnTo>
                    <a:lnTo>
                      <a:pt x="0" y="1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3" name="Freeform 585"/>
              <p:cNvSpPr>
                <a:spLocks/>
              </p:cNvSpPr>
              <p:nvPr/>
            </p:nvSpPr>
            <p:spPr bwMode="auto">
              <a:xfrm>
                <a:off x="1308173" y="7062518"/>
                <a:ext cx="141078" cy="260591"/>
              </a:xfrm>
              <a:custGeom>
                <a:avLst/>
                <a:gdLst/>
                <a:ahLst/>
                <a:cxnLst>
                  <a:cxn ang="0">
                    <a:pos x="0" y="81"/>
                  </a:cxn>
                  <a:cxn ang="0">
                    <a:pos x="0" y="81"/>
                  </a:cxn>
                  <a:cxn ang="0">
                    <a:pos x="2" y="65"/>
                  </a:cxn>
                  <a:cxn ang="0">
                    <a:pos x="4" y="50"/>
                  </a:cxn>
                  <a:cxn ang="0">
                    <a:pos x="8" y="36"/>
                  </a:cxn>
                  <a:cxn ang="0">
                    <a:pos x="13" y="24"/>
                  </a:cxn>
                  <a:cxn ang="0">
                    <a:pos x="19" y="14"/>
                  </a:cxn>
                  <a:cxn ang="0">
                    <a:pos x="27" y="7"/>
                  </a:cxn>
                  <a:cxn ang="0">
                    <a:pos x="36" y="1"/>
                  </a:cxn>
                  <a:cxn ang="0">
                    <a:pos x="40" y="0"/>
                  </a:cxn>
                  <a:cxn ang="0">
                    <a:pos x="45" y="0"/>
                  </a:cxn>
                  <a:cxn ang="0">
                    <a:pos x="45" y="0"/>
                  </a:cxn>
                  <a:cxn ang="0">
                    <a:pos x="48" y="0"/>
                  </a:cxn>
                  <a:cxn ang="0">
                    <a:pos x="54" y="1"/>
                  </a:cxn>
                  <a:cxn ang="0">
                    <a:pos x="61" y="7"/>
                  </a:cxn>
                  <a:cxn ang="0">
                    <a:pos x="69" y="14"/>
                  </a:cxn>
                  <a:cxn ang="0">
                    <a:pos x="75" y="24"/>
                  </a:cxn>
                  <a:cxn ang="0">
                    <a:pos x="81" y="36"/>
                  </a:cxn>
                  <a:cxn ang="0">
                    <a:pos x="85" y="50"/>
                  </a:cxn>
                  <a:cxn ang="0">
                    <a:pos x="88" y="65"/>
                  </a:cxn>
                  <a:cxn ang="0">
                    <a:pos x="89" y="81"/>
                  </a:cxn>
                  <a:cxn ang="0">
                    <a:pos x="89" y="81"/>
                  </a:cxn>
                  <a:cxn ang="0">
                    <a:pos x="88" y="98"/>
                  </a:cxn>
                  <a:cxn ang="0">
                    <a:pos x="85" y="113"/>
                  </a:cxn>
                  <a:cxn ang="0">
                    <a:pos x="81" y="127"/>
                  </a:cxn>
                  <a:cxn ang="0">
                    <a:pos x="75" y="140"/>
                  </a:cxn>
                  <a:cxn ang="0">
                    <a:pos x="69" y="150"/>
                  </a:cxn>
                  <a:cxn ang="0">
                    <a:pos x="61" y="157"/>
                  </a:cxn>
                  <a:cxn ang="0">
                    <a:pos x="54" y="161"/>
                  </a:cxn>
                  <a:cxn ang="0">
                    <a:pos x="48" y="162"/>
                  </a:cxn>
                  <a:cxn ang="0">
                    <a:pos x="45" y="164"/>
                  </a:cxn>
                  <a:cxn ang="0">
                    <a:pos x="45" y="164"/>
                  </a:cxn>
                  <a:cxn ang="0">
                    <a:pos x="38" y="162"/>
                  </a:cxn>
                  <a:cxn ang="0">
                    <a:pos x="33" y="160"/>
                  </a:cxn>
                  <a:cxn ang="0">
                    <a:pos x="27" y="157"/>
                  </a:cxn>
                  <a:cxn ang="0">
                    <a:pos x="22" y="152"/>
                  </a:cxn>
                  <a:cxn ang="0">
                    <a:pos x="18" y="147"/>
                  </a:cxn>
                  <a:cxn ang="0">
                    <a:pos x="13" y="140"/>
                  </a:cxn>
                  <a:cxn ang="0">
                    <a:pos x="9" y="132"/>
                  </a:cxn>
                  <a:cxn ang="0">
                    <a:pos x="7" y="124"/>
                  </a:cxn>
                </a:cxnLst>
                <a:rect l="0" t="0" r="r" b="b"/>
                <a:pathLst>
                  <a:path w="89" h="164">
                    <a:moveTo>
                      <a:pt x="0" y="81"/>
                    </a:moveTo>
                    <a:lnTo>
                      <a:pt x="0" y="81"/>
                    </a:lnTo>
                    <a:lnTo>
                      <a:pt x="2" y="65"/>
                    </a:lnTo>
                    <a:lnTo>
                      <a:pt x="4" y="50"/>
                    </a:lnTo>
                    <a:lnTo>
                      <a:pt x="8" y="36"/>
                    </a:lnTo>
                    <a:lnTo>
                      <a:pt x="13" y="24"/>
                    </a:lnTo>
                    <a:lnTo>
                      <a:pt x="19" y="14"/>
                    </a:lnTo>
                    <a:lnTo>
                      <a:pt x="27" y="7"/>
                    </a:lnTo>
                    <a:lnTo>
                      <a:pt x="36" y="1"/>
                    </a:lnTo>
                    <a:lnTo>
                      <a:pt x="40" y="0"/>
                    </a:lnTo>
                    <a:lnTo>
                      <a:pt x="45" y="0"/>
                    </a:lnTo>
                    <a:lnTo>
                      <a:pt x="45" y="0"/>
                    </a:lnTo>
                    <a:lnTo>
                      <a:pt x="48" y="0"/>
                    </a:lnTo>
                    <a:lnTo>
                      <a:pt x="54" y="1"/>
                    </a:lnTo>
                    <a:lnTo>
                      <a:pt x="61" y="7"/>
                    </a:lnTo>
                    <a:lnTo>
                      <a:pt x="69" y="14"/>
                    </a:lnTo>
                    <a:lnTo>
                      <a:pt x="75" y="24"/>
                    </a:lnTo>
                    <a:lnTo>
                      <a:pt x="81" y="36"/>
                    </a:lnTo>
                    <a:lnTo>
                      <a:pt x="85" y="50"/>
                    </a:lnTo>
                    <a:lnTo>
                      <a:pt x="88" y="65"/>
                    </a:lnTo>
                    <a:lnTo>
                      <a:pt x="89" y="81"/>
                    </a:lnTo>
                    <a:lnTo>
                      <a:pt x="89" y="81"/>
                    </a:lnTo>
                    <a:lnTo>
                      <a:pt x="88" y="98"/>
                    </a:lnTo>
                    <a:lnTo>
                      <a:pt x="85" y="113"/>
                    </a:lnTo>
                    <a:lnTo>
                      <a:pt x="81" y="127"/>
                    </a:lnTo>
                    <a:lnTo>
                      <a:pt x="75" y="140"/>
                    </a:lnTo>
                    <a:lnTo>
                      <a:pt x="69" y="150"/>
                    </a:lnTo>
                    <a:lnTo>
                      <a:pt x="61" y="157"/>
                    </a:lnTo>
                    <a:lnTo>
                      <a:pt x="54" y="161"/>
                    </a:lnTo>
                    <a:lnTo>
                      <a:pt x="48" y="162"/>
                    </a:lnTo>
                    <a:lnTo>
                      <a:pt x="45" y="164"/>
                    </a:lnTo>
                    <a:lnTo>
                      <a:pt x="45" y="164"/>
                    </a:lnTo>
                    <a:lnTo>
                      <a:pt x="38" y="162"/>
                    </a:lnTo>
                    <a:lnTo>
                      <a:pt x="33" y="160"/>
                    </a:lnTo>
                    <a:lnTo>
                      <a:pt x="27" y="157"/>
                    </a:lnTo>
                    <a:lnTo>
                      <a:pt x="22" y="152"/>
                    </a:lnTo>
                    <a:lnTo>
                      <a:pt x="18" y="147"/>
                    </a:lnTo>
                    <a:lnTo>
                      <a:pt x="13" y="140"/>
                    </a:lnTo>
                    <a:lnTo>
                      <a:pt x="9" y="132"/>
                    </a:lnTo>
                    <a:lnTo>
                      <a:pt x="7" y="124"/>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4" name="Line 586"/>
              <p:cNvSpPr>
                <a:spLocks noChangeShapeType="1"/>
              </p:cNvSpPr>
              <p:nvPr/>
            </p:nvSpPr>
            <p:spPr bwMode="auto">
              <a:xfrm>
                <a:off x="1247477" y="7190880"/>
                <a:ext cx="260830"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5" name="Line 587"/>
              <p:cNvSpPr>
                <a:spLocks noChangeShapeType="1"/>
              </p:cNvSpPr>
              <p:nvPr/>
            </p:nvSpPr>
            <p:spPr bwMode="auto">
              <a:xfrm flipV="1">
                <a:off x="1379532" y="7062518"/>
                <a:ext cx="820" cy="260591"/>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6" name="Line 588"/>
              <p:cNvSpPr>
                <a:spLocks noChangeShapeType="1"/>
              </p:cNvSpPr>
              <p:nvPr/>
            </p:nvSpPr>
            <p:spPr bwMode="auto">
              <a:xfrm>
                <a:off x="1163814" y="7167682"/>
                <a:ext cx="83662"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7" name="Freeform 589"/>
              <p:cNvSpPr>
                <a:spLocks/>
              </p:cNvSpPr>
              <p:nvPr/>
            </p:nvSpPr>
            <p:spPr bwMode="auto">
              <a:xfrm>
                <a:off x="1247477" y="7143711"/>
                <a:ext cx="25427" cy="47170"/>
              </a:xfrm>
              <a:custGeom>
                <a:avLst/>
                <a:gdLst/>
                <a:ahLst/>
                <a:cxnLst>
                  <a:cxn ang="0">
                    <a:pos x="0" y="0"/>
                  </a:cxn>
                  <a:cxn ang="0">
                    <a:pos x="16" y="15"/>
                  </a:cxn>
                  <a:cxn ang="0">
                    <a:pos x="0" y="30"/>
                  </a:cxn>
                </a:cxnLst>
                <a:rect l="0" t="0" r="r" b="b"/>
                <a:pathLst>
                  <a:path w="16" h="30">
                    <a:moveTo>
                      <a:pt x="0" y="0"/>
                    </a:moveTo>
                    <a:lnTo>
                      <a:pt x="16" y="15"/>
                    </a:lnTo>
                    <a:lnTo>
                      <a:pt x="0" y="3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8" name="Line 590"/>
              <p:cNvSpPr>
                <a:spLocks noChangeShapeType="1"/>
              </p:cNvSpPr>
              <p:nvPr/>
            </p:nvSpPr>
            <p:spPr bwMode="auto">
              <a:xfrm>
                <a:off x="1231892" y="7235730"/>
                <a:ext cx="86943"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39" name="Freeform 591"/>
              <p:cNvSpPr>
                <a:spLocks/>
              </p:cNvSpPr>
              <p:nvPr/>
            </p:nvSpPr>
            <p:spPr bwMode="auto">
              <a:xfrm>
                <a:off x="1318836" y="7210212"/>
                <a:ext cx="23787" cy="49489"/>
              </a:xfrm>
              <a:custGeom>
                <a:avLst/>
                <a:gdLst/>
                <a:ahLst/>
                <a:cxnLst>
                  <a:cxn ang="0">
                    <a:pos x="0" y="0"/>
                  </a:cxn>
                  <a:cxn ang="0">
                    <a:pos x="15" y="16"/>
                  </a:cxn>
                  <a:cxn ang="0">
                    <a:pos x="0" y="31"/>
                  </a:cxn>
                </a:cxnLst>
                <a:rect l="0" t="0" r="r" b="b"/>
                <a:pathLst>
                  <a:path w="15" h="31">
                    <a:moveTo>
                      <a:pt x="0" y="0"/>
                    </a:moveTo>
                    <a:lnTo>
                      <a:pt x="15" y="16"/>
                    </a:lnTo>
                    <a:lnTo>
                      <a:pt x="0" y="31"/>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7" name="Groupe 320"/>
            <p:cNvGrpSpPr>
              <a:grpSpLocks/>
            </p:cNvGrpSpPr>
            <p:nvPr userDrawn="1"/>
          </p:nvGrpSpPr>
          <p:grpSpPr bwMode="auto">
            <a:xfrm>
              <a:off x="4610305" y="2502608"/>
              <a:ext cx="442816" cy="482367"/>
              <a:chOff x="4430703" y="4715239"/>
              <a:chExt cx="374626" cy="416805"/>
            </a:xfrm>
          </p:grpSpPr>
          <p:sp>
            <p:nvSpPr>
              <p:cNvPr id="21" name="Freeform 897"/>
              <p:cNvSpPr>
                <a:spLocks/>
              </p:cNvSpPr>
              <p:nvPr/>
            </p:nvSpPr>
            <p:spPr bwMode="auto">
              <a:xfrm>
                <a:off x="4649334" y="4788757"/>
                <a:ext cx="155680" cy="256503"/>
              </a:xfrm>
              <a:custGeom>
                <a:avLst/>
                <a:gdLst>
                  <a:gd name="connsiteX0" fmla="*/ 4912 w 10000"/>
                  <a:gd name="connsiteY0" fmla="*/ 10000 h 10000"/>
                  <a:gd name="connsiteX1" fmla="*/ 4912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0" fmla="*/ 4737 w 9825"/>
                  <a:gd name="connsiteY0" fmla="*/ 10000 h 10000"/>
                  <a:gd name="connsiteX1" fmla="*/ 4737 w 9825"/>
                  <a:gd name="connsiteY1" fmla="*/ 10000 h 10000"/>
                  <a:gd name="connsiteX2" fmla="*/ 6579 w 9825"/>
                  <a:gd name="connsiteY2" fmla="*/ 10000 h 10000"/>
                  <a:gd name="connsiteX3" fmla="*/ 8246 w 9825"/>
                  <a:gd name="connsiteY3" fmla="*/ 9938 h 10000"/>
                  <a:gd name="connsiteX4" fmla="*/ 9386 w 9825"/>
                  <a:gd name="connsiteY4" fmla="*/ 9814 h 10000"/>
                  <a:gd name="connsiteX5" fmla="*/ 9737 w 9825"/>
                  <a:gd name="connsiteY5" fmla="*/ 9752 h 10000"/>
                  <a:gd name="connsiteX6" fmla="*/ 9825 w 9825"/>
                  <a:gd name="connsiteY6" fmla="*/ 9689 h 10000"/>
                  <a:gd name="connsiteX7" fmla="*/ 9825 w 9825"/>
                  <a:gd name="connsiteY7" fmla="*/ 9689 h 10000"/>
                  <a:gd name="connsiteX8" fmla="*/ 9825 w 9825"/>
                  <a:gd name="connsiteY8" fmla="*/ 8634 h 10000"/>
                  <a:gd name="connsiteX9" fmla="*/ 9737 w 9825"/>
                  <a:gd name="connsiteY9" fmla="*/ 7702 h 10000"/>
                  <a:gd name="connsiteX10" fmla="*/ 9386 w 9825"/>
                  <a:gd name="connsiteY10" fmla="*/ 6832 h 10000"/>
                  <a:gd name="connsiteX11" fmla="*/ 9036 w 9825"/>
                  <a:gd name="connsiteY11" fmla="*/ 6087 h 10000"/>
                  <a:gd name="connsiteX12" fmla="*/ 8509 w 9825"/>
                  <a:gd name="connsiteY12" fmla="*/ 5342 h 10000"/>
                  <a:gd name="connsiteX13" fmla="*/ 7807 w 9825"/>
                  <a:gd name="connsiteY13" fmla="*/ 4783 h 10000"/>
                  <a:gd name="connsiteX14" fmla="*/ 6930 w 9825"/>
                  <a:gd name="connsiteY14" fmla="*/ 4410 h 10000"/>
                  <a:gd name="connsiteX15" fmla="*/ 5965 w 9825"/>
                  <a:gd name="connsiteY15" fmla="*/ 4099 h 10000"/>
                  <a:gd name="connsiteX16" fmla="*/ 5965 w 9825"/>
                  <a:gd name="connsiteY16" fmla="*/ 4099 h 10000"/>
                  <a:gd name="connsiteX17" fmla="*/ 6492 w 9825"/>
                  <a:gd name="connsiteY17" fmla="*/ 3727 h 10000"/>
                  <a:gd name="connsiteX18" fmla="*/ 6843 w 9825"/>
                  <a:gd name="connsiteY18" fmla="*/ 3230 h 10000"/>
                  <a:gd name="connsiteX19" fmla="*/ 7106 w 9825"/>
                  <a:gd name="connsiteY19" fmla="*/ 2671 h 10000"/>
                  <a:gd name="connsiteX20" fmla="*/ 7369 w 9825"/>
                  <a:gd name="connsiteY20" fmla="*/ 2112 h 10000"/>
                  <a:gd name="connsiteX21" fmla="*/ 7369 w 9825"/>
                  <a:gd name="connsiteY21" fmla="*/ 2112 h 10000"/>
                  <a:gd name="connsiteX22" fmla="*/ 7281 w 9825"/>
                  <a:gd name="connsiteY22" fmla="*/ 1677 h 10000"/>
                  <a:gd name="connsiteX23" fmla="*/ 7106 w 9825"/>
                  <a:gd name="connsiteY23" fmla="*/ 1242 h 10000"/>
                  <a:gd name="connsiteX24" fmla="*/ 6930 w 9825"/>
                  <a:gd name="connsiteY24" fmla="*/ 870 h 10000"/>
                  <a:gd name="connsiteX25" fmla="*/ 6579 w 9825"/>
                  <a:gd name="connsiteY25" fmla="*/ 559 h 10000"/>
                  <a:gd name="connsiteX26" fmla="*/ 6229 w 9825"/>
                  <a:gd name="connsiteY26" fmla="*/ 311 h 10000"/>
                  <a:gd name="connsiteX27" fmla="*/ 5790 w 9825"/>
                  <a:gd name="connsiteY27" fmla="*/ 186 h 10000"/>
                  <a:gd name="connsiteX28" fmla="*/ 5351 w 9825"/>
                  <a:gd name="connsiteY28" fmla="*/ 0 h 10000"/>
                  <a:gd name="connsiteX29" fmla="*/ 4825 w 9825"/>
                  <a:gd name="connsiteY29" fmla="*/ 0 h 10000"/>
                  <a:gd name="connsiteX30" fmla="*/ 4825 w 9825"/>
                  <a:gd name="connsiteY30" fmla="*/ 0 h 10000"/>
                  <a:gd name="connsiteX31" fmla="*/ 4386 w 9825"/>
                  <a:gd name="connsiteY31" fmla="*/ 0 h 10000"/>
                  <a:gd name="connsiteX32" fmla="*/ 3948 w 9825"/>
                  <a:gd name="connsiteY32" fmla="*/ 186 h 10000"/>
                  <a:gd name="connsiteX33" fmla="*/ 3509 w 9825"/>
                  <a:gd name="connsiteY33" fmla="*/ 311 h 10000"/>
                  <a:gd name="connsiteX34" fmla="*/ 3071 w 9825"/>
                  <a:gd name="connsiteY34" fmla="*/ 559 h 10000"/>
                  <a:gd name="connsiteX35" fmla="*/ 2807 w 9825"/>
                  <a:gd name="connsiteY35" fmla="*/ 870 h 10000"/>
                  <a:gd name="connsiteX36" fmla="*/ 2544 w 9825"/>
                  <a:gd name="connsiteY36" fmla="*/ 1242 h 10000"/>
                  <a:gd name="connsiteX37" fmla="*/ 2369 w 9825"/>
                  <a:gd name="connsiteY37" fmla="*/ 1677 h 10000"/>
                  <a:gd name="connsiteX38" fmla="*/ 2369 w 9825"/>
                  <a:gd name="connsiteY38" fmla="*/ 2112 h 10000"/>
                  <a:gd name="connsiteX39" fmla="*/ 2369 w 9825"/>
                  <a:gd name="connsiteY39" fmla="*/ 2112 h 10000"/>
                  <a:gd name="connsiteX40" fmla="*/ 2457 w 9825"/>
                  <a:gd name="connsiteY40" fmla="*/ 2671 h 10000"/>
                  <a:gd name="connsiteX41" fmla="*/ 2807 w 9825"/>
                  <a:gd name="connsiteY41" fmla="*/ 3230 h 10000"/>
                  <a:gd name="connsiteX42" fmla="*/ 3246 w 9825"/>
                  <a:gd name="connsiteY42" fmla="*/ 3727 h 10000"/>
                  <a:gd name="connsiteX43" fmla="*/ 3685 w 9825"/>
                  <a:gd name="connsiteY43" fmla="*/ 4099 h 10000"/>
                  <a:gd name="connsiteX44" fmla="*/ 3685 w 9825"/>
                  <a:gd name="connsiteY44" fmla="*/ 4099 h 10000"/>
                  <a:gd name="connsiteX45" fmla="*/ 2720 w 9825"/>
                  <a:gd name="connsiteY45" fmla="*/ 4410 h 10000"/>
                  <a:gd name="connsiteX46" fmla="*/ 1930 w 9825"/>
                  <a:gd name="connsiteY46" fmla="*/ 4783 h 10000"/>
                  <a:gd name="connsiteX47" fmla="*/ 1229 w 9825"/>
                  <a:gd name="connsiteY47" fmla="*/ 5342 h 10000"/>
                  <a:gd name="connsiteX48" fmla="*/ 702 w 9825"/>
                  <a:gd name="connsiteY48" fmla="*/ 6087 h 10000"/>
                  <a:gd name="connsiteX49" fmla="*/ 264 w 9825"/>
                  <a:gd name="connsiteY49" fmla="*/ 6832 h 10000"/>
                  <a:gd name="connsiteX50" fmla="*/ 0 w 9825"/>
                  <a:gd name="connsiteY50" fmla="*/ 7702 h 10000"/>
                  <a:gd name="connsiteX0" fmla="*/ 4552 w 9731"/>
                  <a:gd name="connsiteY0" fmla="*/ 10000 h 10000"/>
                  <a:gd name="connsiteX1" fmla="*/ 4552 w 9731"/>
                  <a:gd name="connsiteY1" fmla="*/ 10000 h 10000"/>
                  <a:gd name="connsiteX2" fmla="*/ 6427 w 9731"/>
                  <a:gd name="connsiteY2" fmla="*/ 10000 h 10000"/>
                  <a:gd name="connsiteX3" fmla="*/ 8124 w 9731"/>
                  <a:gd name="connsiteY3" fmla="*/ 9938 h 10000"/>
                  <a:gd name="connsiteX4" fmla="*/ 9284 w 9731"/>
                  <a:gd name="connsiteY4" fmla="*/ 9814 h 10000"/>
                  <a:gd name="connsiteX5" fmla="*/ 9641 w 9731"/>
                  <a:gd name="connsiteY5" fmla="*/ 9752 h 10000"/>
                  <a:gd name="connsiteX6" fmla="*/ 9731 w 9731"/>
                  <a:gd name="connsiteY6" fmla="*/ 9689 h 10000"/>
                  <a:gd name="connsiteX7" fmla="*/ 9731 w 9731"/>
                  <a:gd name="connsiteY7" fmla="*/ 9689 h 10000"/>
                  <a:gd name="connsiteX8" fmla="*/ 9731 w 9731"/>
                  <a:gd name="connsiteY8" fmla="*/ 8634 h 10000"/>
                  <a:gd name="connsiteX9" fmla="*/ 9641 w 9731"/>
                  <a:gd name="connsiteY9" fmla="*/ 7702 h 10000"/>
                  <a:gd name="connsiteX10" fmla="*/ 9284 w 9731"/>
                  <a:gd name="connsiteY10" fmla="*/ 6832 h 10000"/>
                  <a:gd name="connsiteX11" fmla="*/ 8928 w 9731"/>
                  <a:gd name="connsiteY11" fmla="*/ 6087 h 10000"/>
                  <a:gd name="connsiteX12" fmla="*/ 8392 w 9731"/>
                  <a:gd name="connsiteY12" fmla="*/ 5342 h 10000"/>
                  <a:gd name="connsiteX13" fmla="*/ 7677 w 9731"/>
                  <a:gd name="connsiteY13" fmla="*/ 4783 h 10000"/>
                  <a:gd name="connsiteX14" fmla="*/ 6784 w 9731"/>
                  <a:gd name="connsiteY14" fmla="*/ 4410 h 10000"/>
                  <a:gd name="connsiteX15" fmla="*/ 5802 w 9731"/>
                  <a:gd name="connsiteY15" fmla="*/ 4099 h 10000"/>
                  <a:gd name="connsiteX16" fmla="*/ 5802 w 9731"/>
                  <a:gd name="connsiteY16" fmla="*/ 4099 h 10000"/>
                  <a:gd name="connsiteX17" fmla="*/ 6339 w 9731"/>
                  <a:gd name="connsiteY17" fmla="*/ 3727 h 10000"/>
                  <a:gd name="connsiteX18" fmla="*/ 6696 w 9731"/>
                  <a:gd name="connsiteY18" fmla="*/ 3230 h 10000"/>
                  <a:gd name="connsiteX19" fmla="*/ 6964 w 9731"/>
                  <a:gd name="connsiteY19" fmla="*/ 2671 h 10000"/>
                  <a:gd name="connsiteX20" fmla="*/ 7231 w 9731"/>
                  <a:gd name="connsiteY20" fmla="*/ 2112 h 10000"/>
                  <a:gd name="connsiteX21" fmla="*/ 7231 w 9731"/>
                  <a:gd name="connsiteY21" fmla="*/ 2112 h 10000"/>
                  <a:gd name="connsiteX22" fmla="*/ 7142 w 9731"/>
                  <a:gd name="connsiteY22" fmla="*/ 1677 h 10000"/>
                  <a:gd name="connsiteX23" fmla="*/ 6964 w 9731"/>
                  <a:gd name="connsiteY23" fmla="*/ 1242 h 10000"/>
                  <a:gd name="connsiteX24" fmla="*/ 6784 w 9731"/>
                  <a:gd name="connsiteY24" fmla="*/ 870 h 10000"/>
                  <a:gd name="connsiteX25" fmla="*/ 6427 w 9731"/>
                  <a:gd name="connsiteY25" fmla="*/ 559 h 10000"/>
                  <a:gd name="connsiteX26" fmla="*/ 6071 w 9731"/>
                  <a:gd name="connsiteY26" fmla="*/ 311 h 10000"/>
                  <a:gd name="connsiteX27" fmla="*/ 5624 w 9731"/>
                  <a:gd name="connsiteY27" fmla="*/ 186 h 10000"/>
                  <a:gd name="connsiteX28" fmla="*/ 5177 w 9731"/>
                  <a:gd name="connsiteY28" fmla="*/ 0 h 10000"/>
                  <a:gd name="connsiteX29" fmla="*/ 4642 w 9731"/>
                  <a:gd name="connsiteY29" fmla="*/ 0 h 10000"/>
                  <a:gd name="connsiteX30" fmla="*/ 4642 w 9731"/>
                  <a:gd name="connsiteY30" fmla="*/ 0 h 10000"/>
                  <a:gd name="connsiteX31" fmla="*/ 4195 w 9731"/>
                  <a:gd name="connsiteY31" fmla="*/ 0 h 10000"/>
                  <a:gd name="connsiteX32" fmla="*/ 3749 w 9731"/>
                  <a:gd name="connsiteY32" fmla="*/ 186 h 10000"/>
                  <a:gd name="connsiteX33" fmla="*/ 3303 w 9731"/>
                  <a:gd name="connsiteY33" fmla="*/ 311 h 10000"/>
                  <a:gd name="connsiteX34" fmla="*/ 2857 w 9731"/>
                  <a:gd name="connsiteY34" fmla="*/ 559 h 10000"/>
                  <a:gd name="connsiteX35" fmla="*/ 2588 w 9731"/>
                  <a:gd name="connsiteY35" fmla="*/ 870 h 10000"/>
                  <a:gd name="connsiteX36" fmla="*/ 2320 w 9731"/>
                  <a:gd name="connsiteY36" fmla="*/ 1242 h 10000"/>
                  <a:gd name="connsiteX37" fmla="*/ 2142 w 9731"/>
                  <a:gd name="connsiteY37" fmla="*/ 1677 h 10000"/>
                  <a:gd name="connsiteX38" fmla="*/ 2142 w 9731"/>
                  <a:gd name="connsiteY38" fmla="*/ 2112 h 10000"/>
                  <a:gd name="connsiteX39" fmla="*/ 2142 w 9731"/>
                  <a:gd name="connsiteY39" fmla="*/ 2112 h 10000"/>
                  <a:gd name="connsiteX40" fmla="*/ 2232 w 9731"/>
                  <a:gd name="connsiteY40" fmla="*/ 2671 h 10000"/>
                  <a:gd name="connsiteX41" fmla="*/ 2588 w 9731"/>
                  <a:gd name="connsiteY41" fmla="*/ 3230 h 10000"/>
                  <a:gd name="connsiteX42" fmla="*/ 3035 w 9731"/>
                  <a:gd name="connsiteY42" fmla="*/ 3727 h 10000"/>
                  <a:gd name="connsiteX43" fmla="*/ 3482 w 9731"/>
                  <a:gd name="connsiteY43" fmla="*/ 4099 h 10000"/>
                  <a:gd name="connsiteX44" fmla="*/ 3482 w 9731"/>
                  <a:gd name="connsiteY44" fmla="*/ 4099 h 10000"/>
                  <a:gd name="connsiteX45" fmla="*/ 2499 w 9731"/>
                  <a:gd name="connsiteY45" fmla="*/ 4410 h 10000"/>
                  <a:gd name="connsiteX46" fmla="*/ 1695 w 9731"/>
                  <a:gd name="connsiteY46" fmla="*/ 4783 h 10000"/>
                  <a:gd name="connsiteX47" fmla="*/ 982 w 9731"/>
                  <a:gd name="connsiteY47" fmla="*/ 5342 h 10000"/>
                  <a:gd name="connsiteX48" fmla="*/ 446 w 9731"/>
                  <a:gd name="connsiteY48" fmla="*/ 6087 h 10000"/>
                  <a:gd name="connsiteX49" fmla="*/ 0 w 9731"/>
                  <a:gd name="connsiteY49" fmla="*/ 6832 h 10000"/>
                  <a:gd name="connsiteX0" fmla="*/ 4220 w 9542"/>
                  <a:gd name="connsiteY0" fmla="*/ 10000 h 10000"/>
                  <a:gd name="connsiteX1" fmla="*/ 4220 w 9542"/>
                  <a:gd name="connsiteY1" fmla="*/ 10000 h 10000"/>
                  <a:gd name="connsiteX2" fmla="*/ 6147 w 9542"/>
                  <a:gd name="connsiteY2" fmla="*/ 10000 h 10000"/>
                  <a:gd name="connsiteX3" fmla="*/ 7891 w 9542"/>
                  <a:gd name="connsiteY3" fmla="*/ 9938 h 10000"/>
                  <a:gd name="connsiteX4" fmla="*/ 9083 w 9542"/>
                  <a:gd name="connsiteY4" fmla="*/ 9814 h 10000"/>
                  <a:gd name="connsiteX5" fmla="*/ 9450 w 9542"/>
                  <a:gd name="connsiteY5" fmla="*/ 9752 h 10000"/>
                  <a:gd name="connsiteX6" fmla="*/ 9542 w 9542"/>
                  <a:gd name="connsiteY6" fmla="*/ 9689 h 10000"/>
                  <a:gd name="connsiteX7" fmla="*/ 9542 w 9542"/>
                  <a:gd name="connsiteY7" fmla="*/ 9689 h 10000"/>
                  <a:gd name="connsiteX8" fmla="*/ 9542 w 9542"/>
                  <a:gd name="connsiteY8" fmla="*/ 8634 h 10000"/>
                  <a:gd name="connsiteX9" fmla="*/ 9450 w 9542"/>
                  <a:gd name="connsiteY9" fmla="*/ 7702 h 10000"/>
                  <a:gd name="connsiteX10" fmla="*/ 9083 w 9542"/>
                  <a:gd name="connsiteY10" fmla="*/ 6832 h 10000"/>
                  <a:gd name="connsiteX11" fmla="*/ 8717 w 9542"/>
                  <a:gd name="connsiteY11" fmla="*/ 6087 h 10000"/>
                  <a:gd name="connsiteX12" fmla="*/ 8166 w 9542"/>
                  <a:gd name="connsiteY12" fmla="*/ 5342 h 10000"/>
                  <a:gd name="connsiteX13" fmla="*/ 7431 w 9542"/>
                  <a:gd name="connsiteY13" fmla="*/ 4783 h 10000"/>
                  <a:gd name="connsiteX14" fmla="*/ 6514 w 9542"/>
                  <a:gd name="connsiteY14" fmla="*/ 4410 h 10000"/>
                  <a:gd name="connsiteX15" fmla="*/ 5504 w 9542"/>
                  <a:gd name="connsiteY15" fmla="*/ 4099 h 10000"/>
                  <a:gd name="connsiteX16" fmla="*/ 5504 w 9542"/>
                  <a:gd name="connsiteY16" fmla="*/ 4099 h 10000"/>
                  <a:gd name="connsiteX17" fmla="*/ 6056 w 9542"/>
                  <a:gd name="connsiteY17" fmla="*/ 3727 h 10000"/>
                  <a:gd name="connsiteX18" fmla="*/ 6423 w 9542"/>
                  <a:gd name="connsiteY18" fmla="*/ 3230 h 10000"/>
                  <a:gd name="connsiteX19" fmla="*/ 6699 w 9542"/>
                  <a:gd name="connsiteY19" fmla="*/ 2671 h 10000"/>
                  <a:gd name="connsiteX20" fmla="*/ 6973 w 9542"/>
                  <a:gd name="connsiteY20" fmla="*/ 2112 h 10000"/>
                  <a:gd name="connsiteX21" fmla="*/ 6973 w 9542"/>
                  <a:gd name="connsiteY21" fmla="*/ 2112 h 10000"/>
                  <a:gd name="connsiteX22" fmla="*/ 6881 w 9542"/>
                  <a:gd name="connsiteY22" fmla="*/ 1677 h 10000"/>
                  <a:gd name="connsiteX23" fmla="*/ 6699 w 9542"/>
                  <a:gd name="connsiteY23" fmla="*/ 1242 h 10000"/>
                  <a:gd name="connsiteX24" fmla="*/ 6514 w 9542"/>
                  <a:gd name="connsiteY24" fmla="*/ 870 h 10000"/>
                  <a:gd name="connsiteX25" fmla="*/ 6147 w 9542"/>
                  <a:gd name="connsiteY25" fmla="*/ 559 h 10000"/>
                  <a:gd name="connsiteX26" fmla="*/ 5781 w 9542"/>
                  <a:gd name="connsiteY26" fmla="*/ 311 h 10000"/>
                  <a:gd name="connsiteX27" fmla="*/ 5321 w 9542"/>
                  <a:gd name="connsiteY27" fmla="*/ 186 h 10000"/>
                  <a:gd name="connsiteX28" fmla="*/ 4862 w 9542"/>
                  <a:gd name="connsiteY28" fmla="*/ 0 h 10000"/>
                  <a:gd name="connsiteX29" fmla="*/ 4312 w 9542"/>
                  <a:gd name="connsiteY29" fmla="*/ 0 h 10000"/>
                  <a:gd name="connsiteX30" fmla="*/ 4312 w 9542"/>
                  <a:gd name="connsiteY30" fmla="*/ 0 h 10000"/>
                  <a:gd name="connsiteX31" fmla="*/ 3853 w 9542"/>
                  <a:gd name="connsiteY31" fmla="*/ 0 h 10000"/>
                  <a:gd name="connsiteX32" fmla="*/ 3395 w 9542"/>
                  <a:gd name="connsiteY32" fmla="*/ 186 h 10000"/>
                  <a:gd name="connsiteX33" fmla="*/ 2936 w 9542"/>
                  <a:gd name="connsiteY33" fmla="*/ 311 h 10000"/>
                  <a:gd name="connsiteX34" fmla="*/ 2478 w 9542"/>
                  <a:gd name="connsiteY34" fmla="*/ 559 h 10000"/>
                  <a:gd name="connsiteX35" fmla="*/ 2202 w 9542"/>
                  <a:gd name="connsiteY35" fmla="*/ 870 h 10000"/>
                  <a:gd name="connsiteX36" fmla="*/ 1926 w 9542"/>
                  <a:gd name="connsiteY36" fmla="*/ 1242 h 10000"/>
                  <a:gd name="connsiteX37" fmla="*/ 1743 w 9542"/>
                  <a:gd name="connsiteY37" fmla="*/ 1677 h 10000"/>
                  <a:gd name="connsiteX38" fmla="*/ 1743 w 9542"/>
                  <a:gd name="connsiteY38" fmla="*/ 2112 h 10000"/>
                  <a:gd name="connsiteX39" fmla="*/ 1743 w 9542"/>
                  <a:gd name="connsiteY39" fmla="*/ 2112 h 10000"/>
                  <a:gd name="connsiteX40" fmla="*/ 1836 w 9542"/>
                  <a:gd name="connsiteY40" fmla="*/ 2671 h 10000"/>
                  <a:gd name="connsiteX41" fmla="*/ 2202 w 9542"/>
                  <a:gd name="connsiteY41" fmla="*/ 3230 h 10000"/>
                  <a:gd name="connsiteX42" fmla="*/ 2661 w 9542"/>
                  <a:gd name="connsiteY42" fmla="*/ 3727 h 10000"/>
                  <a:gd name="connsiteX43" fmla="*/ 3120 w 9542"/>
                  <a:gd name="connsiteY43" fmla="*/ 4099 h 10000"/>
                  <a:gd name="connsiteX44" fmla="*/ 3120 w 9542"/>
                  <a:gd name="connsiteY44" fmla="*/ 4099 h 10000"/>
                  <a:gd name="connsiteX45" fmla="*/ 2110 w 9542"/>
                  <a:gd name="connsiteY45" fmla="*/ 4410 h 10000"/>
                  <a:gd name="connsiteX46" fmla="*/ 1284 w 9542"/>
                  <a:gd name="connsiteY46" fmla="*/ 4783 h 10000"/>
                  <a:gd name="connsiteX47" fmla="*/ 551 w 9542"/>
                  <a:gd name="connsiteY47" fmla="*/ 5342 h 10000"/>
                  <a:gd name="connsiteX48" fmla="*/ 0 w 9542"/>
                  <a:gd name="connsiteY48" fmla="*/ 6087 h 10000"/>
                  <a:gd name="connsiteX0" fmla="*/ 3846 w 9423"/>
                  <a:gd name="connsiteY0" fmla="*/ 10000 h 10000"/>
                  <a:gd name="connsiteX1" fmla="*/ 3846 w 9423"/>
                  <a:gd name="connsiteY1" fmla="*/ 10000 h 10000"/>
                  <a:gd name="connsiteX2" fmla="*/ 5865 w 9423"/>
                  <a:gd name="connsiteY2" fmla="*/ 10000 h 10000"/>
                  <a:gd name="connsiteX3" fmla="*/ 7693 w 9423"/>
                  <a:gd name="connsiteY3" fmla="*/ 9938 h 10000"/>
                  <a:gd name="connsiteX4" fmla="*/ 8942 w 9423"/>
                  <a:gd name="connsiteY4" fmla="*/ 9814 h 10000"/>
                  <a:gd name="connsiteX5" fmla="*/ 9327 w 9423"/>
                  <a:gd name="connsiteY5" fmla="*/ 9752 h 10000"/>
                  <a:gd name="connsiteX6" fmla="*/ 9423 w 9423"/>
                  <a:gd name="connsiteY6" fmla="*/ 9689 h 10000"/>
                  <a:gd name="connsiteX7" fmla="*/ 9423 w 9423"/>
                  <a:gd name="connsiteY7" fmla="*/ 9689 h 10000"/>
                  <a:gd name="connsiteX8" fmla="*/ 9423 w 9423"/>
                  <a:gd name="connsiteY8" fmla="*/ 8634 h 10000"/>
                  <a:gd name="connsiteX9" fmla="*/ 9327 w 9423"/>
                  <a:gd name="connsiteY9" fmla="*/ 7702 h 10000"/>
                  <a:gd name="connsiteX10" fmla="*/ 8942 w 9423"/>
                  <a:gd name="connsiteY10" fmla="*/ 6832 h 10000"/>
                  <a:gd name="connsiteX11" fmla="*/ 8558 w 9423"/>
                  <a:gd name="connsiteY11" fmla="*/ 6087 h 10000"/>
                  <a:gd name="connsiteX12" fmla="*/ 7981 w 9423"/>
                  <a:gd name="connsiteY12" fmla="*/ 5342 h 10000"/>
                  <a:gd name="connsiteX13" fmla="*/ 7211 w 9423"/>
                  <a:gd name="connsiteY13" fmla="*/ 4783 h 10000"/>
                  <a:gd name="connsiteX14" fmla="*/ 6250 w 9423"/>
                  <a:gd name="connsiteY14" fmla="*/ 4410 h 10000"/>
                  <a:gd name="connsiteX15" fmla="*/ 5191 w 9423"/>
                  <a:gd name="connsiteY15" fmla="*/ 4099 h 10000"/>
                  <a:gd name="connsiteX16" fmla="*/ 5191 w 9423"/>
                  <a:gd name="connsiteY16" fmla="*/ 4099 h 10000"/>
                  <a:gd name="connsiteX17" fmla="*/ 5770 w 9423"/>
                  <a:gd name="connsiteY17" fmla="*/ 3727 h 10000"/>
                  <a:gd name="connsiteX18" fmla="*/ 6154 w 9423"/>
                  <a:gd name="connsiteY18" fmla="*/ 3230 h 10000"/>
                  <a:gd name="connsiteX19" fmla="*/ 6444 w 9423"/>
                  <a:gd name="connsiteY19" fmla="*/ 2671 h 10000"/>
                  <a:gd name="connsiteX20" fmla="*/ 6731 w 9423"/>
                  <a:gd name="connsiteY20" fmla="*/ 2112 h 10000"/>
                  <a:gd name="connsiteX21" fmla="*/ 6731 w 9423"/>
                  <a:gd name="connsiteY21" fmla="*/ 2112 h 10000"/>
                  <a:gd name="connsiteX22" fmla="*/ 6634 w 9423"/>
                  <a:gd name="connsiteY22" fmla="*/ 1677 h 10000"/>
                  <a:gd name="connsiteX23" fmla="*/ 6444 w 9423"/>
                  <a:gd name="connsiteY23" fmla="*/ 1242 h 10000"/>
                  <a:gd name="connsiteX24" fmla="*/ 6250 w 9423"/>
                  <a:gd name="connsiteY24" fmla="*/ 870 h 10000"/>
                  <a:gd name="connsiteX25" fmla="*/ 5865 w 9423"/>
                  <a:gd name="connsiteY25" fmla="*/ 559 h 10000"/>
                  <a:gd name="connsiteX26" fmla="*/ 5481 w 9423"/>
                  <a:gd name="connsiteY26" fmla="*/ 311 h 10000"/>
                  <a:gd name="connsiteX27" fmla="*/ 4999 w 9423"/>
                  <a:gd name="connsiteY27" fmla="*/ 186 h 10000"/>
                  <a:gd name="connsiteX28" fmla="*/ 4518 w 9423"/>
                  <a:gd name="connsiteY28" fmla="*/ 0 h 10000"/>
                  <a:gd name="connsiteX29" fmla="*/ 3942 w 9423"/>
                  <a:gd name="connsiteY29" fmla="*/ 0 h 10000"/>
                  <a:gd name="connsiteX30" fmla="*/ 3942 w 9423"/>
                  <a:gd name="connsiteY30" fmla="*/ 0 h 10000"/>
                  <a:gd name="connsiteX31" fmla="*/ 3461 w 9423"/>
                  <a:gd name="connsiteY31" fmla="*/ 0 h 10000"/>
                  <a:gd name="connsiteX32" fmla="*/ 2981 w 9423"/>
                  <a:gd name="connsiteY32" fmla="*/ 186 h 10000"/>
                  <a:gd name="connsiteX33" fmla="*/ 2500 w 9423"/>
                  <a:gd name="connsiteY33" fmla="*/ 311 h 10000"/>
                  <a:gd name="connsiteX34" fmla="*/ 2020 w 9423"/>
                  <a:gd name="connsiteY34" fmla="*/ 559 h 10000"/>
                  <a:gd name="connsiteX35" fmla="*/ 1731 w 9423"/>
                  <a:gd name="connsiteY35" fmla="*/ 870 h 10000"/>
                  <a:gd name="connsiteX36" fmla="*/ 1441 w 9423"/>
                  <a:gd name="connsiteY36" fmla="*/ 1242 h 10000"/>
                  <a:gd name="connsiteX37" fmla="*/ 1250 w 9423"/>
                  <a:gd name="connsiteY37" fmla="*/ 1677 h 10000"/>
                  <a:gd name="connsiteX38" fmla="*/ 1250 w 9423"/>
                  <a:gd name="connsiteY38" fmla="*/ 2112 h 10000"/>
                  <a:gd name="connsiteX39" fmla="*/ 1250 w 9423"/>
                  <a:gd name="connsiteY39" fmla="*/ 2112 h 10000"/>
                  <a:gd name="connsiteX40" fmla="*/ 1347 w 9423"/>
                  <a:gd name="connsiteY40" fmla="*/ 2671 h 10000"/>
                  <a:gd name="connsiteX41" fmla="*/ 1731 w 9423"/>
                  <a:gd name="connsiteY41" fmla="*/ 3230 h 10000"/>
                  <a:gd name="connsiteX42" fmla="*/ 2212 w 9423"/>
                  <a:gd name="connsiteY42" fmla="*/ 3727 h 10000"/>
                  <a:gd name="connsiteX43" fmla="*/ 2693 w 9423"/>
                  <a:gd name="connsiteY43" fmla="*/ 4099 h 10000"/>
                  <a:gd name="connsiteX44" fmla="*/ 2693 w 9423"/>
                  <a:gd name="connsiteY44" fmla="*/ 4099 h 10000"/>
                  <a:gd name="connsiteX45" fmla="*/ 1634 w 9423"/>
                  <a:gd name="connsiteY45" fmla="*/ 4410 h 10000"/>
                  <a:gd name="connsiteX46" fmla="*/ 769 w 9423"/>
                  <a:gd name="connsiteY46" fmla="*/ 4783 h 10000"/>
                  <a:gd name="connsiteX47" fmla="*/ 0 w 9423"/>
                  <a:gd name="connsiteY47" fmla="*/ 53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23" h="10000">
                    <a:moveTo>
                      <a:pt x="3846" y="10000"/>
                    </a:moveTo>
                    <a:lnTo>
                      <a:pt x="3846" y="10000"/>
                    </a:lnTo>
                    <a:lnTo>
                      <a:pt x="5865" y="10000"/>
                    </a:lnTo>
                    <a:lnTo>
                      <a:pt x="7693" y="9938"/>
                    </a:lnTo>
                    <a:lnTo>
                      <a:pt x="8942" y="9814"/>
                    </a:lnTo>
                    <a:lnTo>
                      <a:pt x="9327" y="9752"/>
                    </a:lnTo>
                    <a:lnTo>
                      <a:pt x="9423" y="9689"/>
                    </a:lnTo>
                    <a:lnTo>
                      <a:pt x="9423" y="9689"/>
                    </a:lnTo>
                    <a:lnTo>
                      <a:pt x="9423" y="8634"/>
                    </a:lnTo>
                    <a:cubicBezTo>
                      <a:pt x="9391" y="8323"/>
                      <a:pt x="9358" y="8013"/>
                      <a:pt x="9327" y="7702"/>
                    </a:cubicBezTo>
                    <a:lnTo>
                      <a:pt x="8942" y="6832"/>
                    </a:lnTo>
                    <a:lnTo>
                      <a:pt x="8558" y="6087"/>
                    </a:lnTo>
                    <a:lnTo>
                      <a:pt x="7981" y="5342"/>
                    </a:lnTo>
                    <a:lnTo>
                      <a:pt x="7211" y="4783"/>
                    </a:lnTo>
                    <a:lnTo>
                      <a:pt x="6250" y="4410"/>
                    </a:lnTo>
                    <a:lnTo>
                      <a:pt x="5191" y="4099"/>
                    </a:lnTo>
                    <a:lnTo>
                      <a:pt x="5191" y="4099"/>
                    </a:lnTo>
                    <a:lnTo>
                      <a:pt x="5770" y="3727"/>
                    </a:lnTo>
                    <a:lnTo>
                      <a:pt x="6154" y="3230"/>
                    </a:lnTo>
                    <a:cubicBezTo>
                      <a:pt x="6251" y="3044"/>
                      <a:pt x="6347" y="2857"/>
                      <a:pt x="6444" y="2671"/>
                    </a:cubicBezTo>
                    <a:cubicBezTo>
                      <a:pt x="6540" y="2485"/>
                      <a:pt x="6635" y="2298"/>
                      <a:pt x="6731" y="2112"/>
                    </a:cubicBezTo>
                    <a:lnTo>
                      <a:pt x="6731" y="2112"/>
                    </a:lnTo>
                    <a:cubicBezTo>
                      <a:pt x="6699" y="1967"/>
                      <a:pt x="6666" y="1822"/>
                      <a:pt x="6634" y="1677"/>
                    </a:cubicBezTo>
                    <a:cubicBezTo>
                      <a:pt x="6571" y="1532"/>
                      <a:pt x="6506" y="1387"/>
                      <a:pt x="6444" y="1242"/>
                    </a:cubicBezTo>
                    <a:lnTo>
                      <a:pt x="6250" y="870"/>
                    </a:lnTo>
                    <a:lnTo>
                      <a:pt x="5865" y="559"/>
                    </a:lnTo>
                    <a:lnTo>
                      <a:pt x="5481" y="311"/>
                    </a:lnTo>
                    <a:lnTo>
                      <a:pt x="4999" y="186"/>
                    </a:lnTo>
                    <a:lnTo>
                      <a:pt x="4518" y="0"/>
                    </a:lnTo>
                    <a:lnTo>
                      <a:pt x="3942" y="0"/>
                    </a:lnTo>
                    <a:lnTo>
                      <a:pt x="3942" y="0"/>
                    </a:lnTo>
                    <a:lnTo>
                      <a:pt x="3461" y="0"/>
                    </a:lnTo>
                    <a:lnTo>
                      <a:pt x="2981" y="186"/>
                    </a:lnTo>
                    <a:lnTo>
                      <a:pt x="2500" y="311"/>
                    </a:lnTo>
                    <a:lnTo>
                      <a:pt x="2020" y="559"/>
                    </a:lnTo>
                    <a:lnTo>
                      <a:pt x="1731" y="870"/>
                    </a:lnTo>
                    <a:lnTo>
                      <a:pt x="1441" y="1242"/>
                    </a:lnTo>
                    <a:cubicBezTo>
                      <a:pt x="1379" y="1387"/>
                      <a:pt x="1314" y="1532"/>
                      <a:pt x="1250" y="1677"/>
                    </a:cubicBezTo>
                    <a:lnTo>
                      <a:pt x="1250" y="2112"/>
                    </a:lnTo>
                    <a:lnTo>
                      <a:pt x="1250" y="2112"/>
                    </a:lnTo>
                    <a:cubicBezTo>
                      <a:pt x="1282" y="2298"/>
                      <a:pt x="1315" y="2485"/>
                      <a:pt x="1347" y="2671"/>
                    </a:cubicBezTo>
                    <a:lnTo>
                      <a:pt x="1731" y="3230"/>
                    </a:lnTo>
                    <a:lnTo>
                      <a:pt x="2212" y="3727"/>
                    </a:lnTo>
                    <a:lnTo>
                      <a:pt x="2693" y="4099"/>
                    </a:lnTo>
                    <a:lnTo>
                      <a:pt x="2693" y="4099"/>
                    </a:lnTo>
                    <a:lnTo>
                      <a:pt x="1634" y="4410"/>
                    </a:lnTo>
                    <a:lnTo>
                      <a:pt x="769" y="4783"/>
                    </a:lnTo>
                    <a:lnTo>
                      <a:pt x="0" y="5342"/>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2" name="Freeform 897"/>
              <p:cNvSpPr>
                <a:spLocks/>
              </p:cNvSpPr>
              <p:nvPr/>
            </p:nvSpPr>
            <p:spPr bwMode="auto">
              <a:xfrm>
                <a:off x="4509658" y="4876544"/>
                <a:ext cx="181869" cy="255132"/>
              </a:xfrm>
              <a:custGeom>
                <a:avLst/>
                <a:gdLst>
                  <a:gd name="connsiteX0" fmla="*/ 4912 w 10000"/>
                  <a:gd name="connsiteY0" fmla="*/ 10000 h 10000"/>
                  <a:gd name="connsiteX1" fmla="*/ 2666 w 10000"/>
                  <a:gd name="connsiteY1" fmla="*/ 10000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10000">
                    <a:moveTo>
                      <a:pt x="4912" y="10000"/>
                    </a:moveTo>
                    <a:lnTo>
                      <a:pt x="2666" y="10000"/>
                    </a:lnTo>
                    <a:lnTo>
                      <a:pt x="6754" y="10000"/>
                    </a:lnTo>
                    <a:lnTo>
                      <a:pt x="8421" y="9938"/>
                    </a:lnTo>
                    <a:lnTo>
                      <a:pt x="9561" y="9814"/>
                    </a:lnTo>
                    <a:lnTo>
                      <a:pt x="9912" y="9752"/>
                    </a:lnTo>
                    <a:lnTo>
                      <a:pt x="10000" y="9689"/>
                    </a:lnTo>
                    <a:lnTo>
                      <a:pt x="10000" y="9689"/>
                    </a:lnTo>
                    <a:lnTo>
                      <a:pt x="10000" y="8634"/>
                    </a:lnTo>
                    <a:cubicBezTo>
                      <a:pt x="9971" y="8323"/>
                      <a:pt x="9941" y="8013"/>
                      <a:pt x="9912" y="7702"/>
                    </a:cubicBezTo>
                    <a:lnTo>
                      <a:pt x="9561" y="6832"/>
                    </a:lnTo>
                    <a:lnTo>
                      <a:pt x="9211" y="6087"/>
                    </a:lnTo>
                    <a:lnTo>
                      <a:pt x="8684" y="5342"/>
                    </a:lnTo>
                    <a:lnTo>
                      <a:pt x="7982" y="4783"/>
                    </a:lnTo>
                    <a:lnTo>
                      <a:pt x="7105" y="4410"/>
                    </a:lnTo>
                    <a:lnTo>
                      <a:pt x="6140" y="4099"/>
                    </a:lnTo>
                    <a:lnTo>
                      <a:pt x="6140" y="4099"/>
                    </a:lnTo>
                    <a:lnTo>
                      <a:pt x="6667" y="3727"/>
                    </a:lnTo>
                    <a:lnTo>
                      <a:pt x="7018" y="3230"/>
                    </a:lnTo>
                    <a:cubicBezTo>
                      <a:pt x="7106" y="3044"/>
                      <a:pt x="7193" y="2857"/>
                      <a:pt x="7281" y="2671"/>
                    </a:cubicBezTo>
                    <a:cubicBezTo>
                      <a:pt x="7369" y="2485"/>
                      <a:pt x="7456" y="2298"/>
                      <a:pt x="7544" y="2112"/>
                    </a:cubicBezTo>
                    <a:lnTo>
                      <a:pt x="7544" y="2112"/>
                    </a:lnTo>
                    <a:cubicBezTo>
                      <a:pt x="7515" y="1967"/>
                      <a:pt x="7485" y="1822"/>
                      <a:pt x="7456" y="1677"/>
                    </a:cubicBezTo>
                    <a:cubicBezTo>
                      <a:pt x="7398" y="1532"/>
                      <a:pt x="7339" y="1387"/>
                      <a:pt x="7281" y="1242"/>
                    </a:cubicBezTo>
                    <a:cubicBezTo>
                      <a:pt x="7222" y="1118"/>
                      <a:pt x="7164" y="994"/>
                      <a:pt x="7105" y="870"/>
                    </a:cubicBezTo>
                    <a:lnTo>
                      <a:pt x="6754" y="559"/>
                    </a:lnTo>
                    <a:lnTo>
                      <a:pt x="6404" y="311"/>
                    </a:lnTo>
                    <a:lnTo>
                      <a:pt x="5965" y="186"/>
                    </a:lnTo>
                    <a:lnTo>
                      <a:pt x="5526" y="0"/>
                    </a:lnTo>
                    <a:lnTo>
                      <a:pt x="5000" y="0"/>
                    </a:lnTo>
                    <a:lnTo>
                      <a:pt x="5000" y="0"/>
                    </a:lnTo>
                    <a:lnTo>
                      <a:pt x="4561" y="0"/>
                    </a:lnTo>
                    <a:lnTo>
                      <a:pt x="4123" y="186"/>
                    </a:lnTo>
                    <a:lnTo>
                      <a:pt x="3684" y="311"/>
                    </a:lnTo>
                    <a:lnTo>
                      <a:pt x="3246" y="559"/>
                    </a:lnTo>
                    <a:lnTo>
                      <a:pt x="2982" y="870"/>
                    </a:lnTo>
                    <a:lnTo>
                      <a:pt x="2719" y="1242"/>
                    </a:lnTo>
                    <a:cubicBezTo>
                      <a:pt x="2661" y="1387"/>
                      <a:pt x="2602" y="1532"/>
                      <a:pt x="2544" y="1677"/>
                    </a:cubicBezTo>
                    <a:lnTo>
                      <a:pt x="2544" y="2112"/>
                    </a:lnTo>
                    <a:lnTo>
                      <a:pt x="2544" y="2112"/>
                    </a:lnTo>
                    <a:cubicBezTo>
                      <a:pt x="2573" y="2298"/>
                      <a:pt x="2603" y="2485"/>
                      <a:pt x="2632" y="2671"/>
                    </a:cubicBezTo>
                    <a:lnTo>
                      <a:pt x="2982" y="3230"/>
                    </a:lnTo>
                    <a:lnTo>
                      <a:pt x="3421" y="3727"/>
                    </a:lnTo>
                    <a:lnTo>
                      <a:pt x="3860" y="4099"/>
                    </a:lnTo>
                    <a:lnTo>
                      <a:pt x="3860" y="4099"/>
                    </a:lnTo>
                    <a:lnTo>
                      <a:pt x="2895" y="4410"/>
                    </a:lnTo>
                    <a:lnTo>
                      <a:pt x="2105" y="4783"/>
                    </a:lnTo>
                    <a:lnTo>
                      <a:pt x="1404" y="5342"/>
                    </a:lnTo>
                    <a:lnTo>
                      <a:pt x="877" y="6087"/>
                    </a:lnTo>
                    <a:lnTo>
                      <a:pt x="439" y="6832"/>
                    </a:lnTo>
                    <a:lnTo>
                      <a:pt x="175" y="7702"/>
                    </a:lnTo>
                    <a:cubicBezTo>
                      <a:pt x="117" y="8013"/>
                      <a:pt x="58" y="8323"/>
                      <a:pt x="0" y="8634"/>
                    </a:cubicBezTo>
                    <a:lnTo>
                      <a:pt x="0" y="9689"/>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nvGrpSpPr>
              <p:cNvPr id="8" name="Groupe 78"/>
              <p:cNvGrpSpPr>
                <a:grpSpLocks/>
              </p:cNvGrpSpPr>
              <p:nvPr/>
            </p:nvGrpSpPr>
            <p:grpSpPr bwMode="auto">
              <a:xfrm>
                <a:off x="4430703" y="4715239"/>
                <a:ext cx="166698" cy="247657"/>
                <a:chOff x="4430703" y="4715239"/>
                <a:chExt cx="166698" cy="247657"/>
              </a:xfrm>
            </p:grpSpPr>
            <p:sp>
              <p:nvSpPr>
                <p:cNvPr id="24" name="Freeform 897"/>
                <p:cNvSpPr>
                  <a:spLocks/>
                </p:cNvSpPr>
                <p:nvPr/>
              </p:nvSpPr>
              <p:spPr bwMode="auto">
                <a:xfrm>
                  <a:off x="4431090" y="4714686"/>
                  <a:ext cx="165865" cy="248273"/>
                </a:xfrm>
                <a:custGeom>
                  <a:avLst/>
                  <a:gdLst>
                    <a:gd name="connsiteX0" fmla="*/ 4912 w 10000"/>
                    <a:gd name="connsiteY0" fmla="*/ 10000 h 10000"/>
                    <a:gd name="connsiteX1" fmla="*/ 2025 w 10000"/>
                    <a:gd name="connsiteY1" fmla="*/ 9886 h 10000"/>
                    <a:gd name="connsiteX2" fmla="*/ 6754 w 10000"/>
                    <a:gd name="connsiteY2" fmla="*/ 10000 h 10000"/>
                    <a:gd name="connsiteX3" fmla="*/ 8421 w 10000"/>
                    <a:gd name="connsiteY3" fmla="*/ 9938 h 10000"/>
                    <a:gd name="connsiteX4" fmla="*/ 9561 w 10000"/>
                    <a:gd name="connsiteY4" fmla="*/ 9814 h 10000"/>
                    <a:gd name="connsiteX5" fmla="*/ 9912 w 10000"/>
                    <a:gd name="connsiteY5" fmla="*/ 9752 h 10000"/>
                    <a:gd name="connsiteX6" fmla="*/ 10000 w 10000"/>
                    <a:gd name="connsiteY6" fmla="*/ 9689 h 10000"/>
                    <a:gd name="connsiteX7" fmla="*/ 10000 w 10000"/>
                    <a:gd name="connsiteY7" fmla="*/ 9689 h 10000"/>
                    <a:gd name="connsiteX8" fmla="*/ 10000 w 10000"/>
                    <a:gd name="connsiteY8" fmla="*/ 8634 h 10000"/>
                    <a:gd name="connsiteX9" fmla="*/ 9912 w 10000"/>
                    <a:gd name="connsiteY9" fmla="*/ 7702 h 10000"/>
                    <a:gd name="connsiteX10" fmla="*/ 9561 w 10000"/>
                    <a:gd name="connsiteY10" fmla="*/ 6832 h 10000"/>
                    <a:gd name="connsiteX11" fmla="*/ 9211 w 10000"/>
                    <a:gd name="connsiteY11" fmla="*/ 6087 h 10000"/>
                    <a:gd name="connsiteX12" fmla="*/ 8684 w 10000"/>
                    <a:gd name="connsiteY12" fmla="*/ 5342 h 10000"/>
                    <a:gd name="connsiteX13" fmla="*/ 7982 w 10000"/>
                    <a:gd name="connsiteY13" fmla="*/ 4783 h 10000"/>
                    <a:gd name="connsiteX14" fmla="*/ 7105 w 10000"/>
                    <a:gd name="connsiteY14" fmla="*/ 4410 h 10000"/>
                    <a:gd name="connsiteX15" fmla="*/ 6140 w 10000"/>
                    <a:gd name="connsiteY15" fmla="*/ 4099 h 10000"/>
                    <a:gd name="connsiteX16" fmla="*/ 6140 w 10000"/>
                    <a:gd name="connsiteY16" fmla="*/ 4099 h 10000"/>
                    <a:gd name="connsiteX17" fmla="*/ 6667 w 10000"/>
                    <a:gd name="connsiteY17" fmla="*/ 3727 h 10000"/>
                    <a:gd name="connsiteX18" fmla="*/ 7018 w 10000"/>
                    <a:gd name="connsiteY18" fmla="*/ 3230 h 10000"/>
                    <a:gd name="connsiteX19" fmla="*/ 7281 w 10000"/>
                    <a:gd name="connsiteY19" fmla="*/ 2671 h 10000"/>
                    <a:gd name="connsiteX20" fmla="*/ 7544 w 10000"/>
                    <a:gd name="connsiteY20" fmla="*/ 2112 h 10000"/>
                    <a:gd name="connsiteX21" fmla="*/ 7544 w 10000"/>
                    <a:gd name="connsiteY21" fmla="*/ 2112 h 10000"/>
                    <a:gd name="connsiteX22" fmla="*/ 7456 w 10000"/>
                    <a:gd name="connsiteY22" fmla="*/ 1677 h 10000"/>
                    <a:gd name="connsiteX23" fmla="*/ 7281 w 10000"/>
                    <a:gd name="connsiteY23" fmla="*/ 1242 h 10000"/>
                    <a:gd name="connsiteX24" fmla="*/ 7105 w 10000"/>
                    <a:gd name="connsiteY24" fmla="*/ 870 h 10000"/>
                    <a:gd name="connsiteX25" fmla="*/ 6754 w 10000"/>
                    <a:gd name="connsiteY25" fmla="*/ 559 h 10000"/>
                    <a:gd name="connsiteX26" fmla="*/ 6404 w 10000"/>
                    <a:gd name="connsiteY26" fmla="*/ 311 h 10000"/>
                    <a:gd name="connsiteX27" fmla="*/ 5965 w 10000"/>
                    <a:gd name="connsiteY27" fmla="*/ 186 h 10000"/>
                    <a:gd name="connsiteX28" fmla="*/ 5526 w 10000"/>
                    <a:gd name="connsiteY28" fmla="*/ 0 h 10000"/>
                    <a:gd name="connsiteX29" fmla="*/ 5000 w 10000"/>
                    <a:gd name="connsiteY29" fmla="*/ 0 h 10000"/>
                    <a:gd name="connsiteX30" fmla="*/ 5000 w 10000"/>
                    <a:gd name="connsiteY30" fmla="*/ 0 h 10000"/>
                    <a:gd name="connsiteX31" fmla="*/ 4561 w 10000"/>
                    <a:gd name="connsiteY31" fmla="*/ 0 h 10000"/>
                    <a:gd name="connsiteX32" fmla="*/ 4123 w 10000"/>
                    <a:gd name="connsiteY32" fmla="*/ 186 h 10000"/>
                    <a:gd name="connsiteX33" fmla="*/ 3684 w 10000"/>
                    <a:gd name="connsiteY33" fmla="*/ 311 h 10000"/>
                    <a:gd name="connsiteX34" fmla="*/ 3246 w 10000"/>
                    <a:gd name="connsiteY34" fmla="*/ 559 h 10000"/>
                    <a:gd name="connsiteX35" fmla="*/ 2982 w 10000"/>
                    <a:gd name="connsiteY35" fmla="*/ 870 h 10000"/>
                    <a:gd name="connsiteX36" fmla="*/ 2719 w 10000"/>
                    <a:gd name="connsiteY36" fmla="*/ 1242 h 10000"/>
                    <a:gd name="connsiteX37" fmla="*/ 2544 w 10000"/>
                    <a:gd name="connsiteY37" fmla="*/ 1677 h 10000"/>
                    <a:gd name="connsiteX38" fmla="*/ 2544 w 10000"/>
                    <a:gd name="connsiteY38" fmla="*/ 2112 h 10000"/>
                    <a:gd name="connsiteX39" fmla="*/ 2544 w 10000"/>
                    <a:gd name="connsiteY39" fmla="*/ 2112 h 10000"/>
                    <a:gd name="connsiteX40" fmla="*/ 2632 w 10000"/>
                    <a:gd name="connsiteY40" fmla="*/ 2671 h 10000"/>
                    <a:gd name="connsiteX41" fmla="*/ 2982 w 10000"/>
                    <a:gd name="connsiteY41" fmla="*/ 3230 h 10000"/>
                    <a:gd name="connsiteX42" fmla="*/ 3421 w 10000"/>
                    <a:gd name="connsiteY42" fmla="*/ 3727 h 10000"/>
                    <a:gd name="connsiteX43" fmla="*/ 3860 w 10000"/>
                    <a:gd name="connsiteY43" fmla="*/ 4099 h 10000"/>
                    <a:gd name="connsiteX44" fmla="*/ 3860 w 10000"/>
                    <a:gd name="connsiteY44" fmla="*/ 4099 h 10000"/>
                    <a:gd name="connsiteX45" fmla="*/ 2895 w 10000"/>
                    <a:gd name="connsiteY45" fmla="*/ 4410 h 10000"/>
                    <a:gd name="connsiteX46" fmla="*/ 2105 w 10000"/>
                    <a:gd name="connsiteY46" fmla="*/ 4783 h 10000"/>
                    <a:gd name="connsiteX47" fmla="*/ 1404 w 10000"/>
                    <a:gd name="connsiteY47" fmla="*/ 5342 h 10000"/>
                    <a:gd name="connsiteX48" fmla="*/ 877 w 10000"/>
                    <a:gd name="connsiteY48" fmla="*/ 6087 h 10000"/>
                    <a:gd name="connsiteX49" fmla="*/ 439 w 10000"/>
                    <a:gd name="connsiteY49" fmla="*/ 6832 h 10000"/>
                    <a:gd name="connsiteX50" fmla="*/ 175 w 10000"/>
                    <a:gd name="connsiteY50" fmla="*/ 7702 h 10000"/>
                    <a:gd name="connsiteX51" fmla="*/ 0 w 10000"/>
                    <a:gd name="connsiteY51" fmla="*/ 8634 h 10000"/>
                    <a:gd name="connsiteX52" fmla="*/ 0 w 10000"/>
                    <a:gd name="connsiteY52" fmla="*/ 9689 h 10000"/>
                    <a:gd name="connsiteX0" fmla="*/ 4912 w 10000"/>
                    <a:gd name="connsiteY0" fmla="*/ 10000 h 10000"/>
                    <a:gd name="connsiteX1" fmla="*/ 2025 w 10000"/>
                    <a:gd name="connsiteY1" fmla="*/ 9886 h 10000"/>
                    <a:gd name="connsiteX2" fmla="*/ 8421 w 10000"/>
                    <a:gd name="connsiteY2" fmla="*/ 9938 h 10000"/>
                    <a:gd name="connsiteX3" fmla="*/ 9561 w 10000"/>
                    <a:gd name="connsiteY3" fmla="*/ 9814 h 10000"/>
                    <a:gd name="connsiteX4" fmla="*/ 9912 w 10000"/>
                    <a:gd name="connsiteY4" fmla="*/ 9752 h 10000"/>
                    <a:gd name="connsiteX5" fmla="*/ 10000 w 10000"/>
                    <a:gd name="connsiteY5" fmla="*/ 9689 h 10000"/>
                    <a:gd name="connsiteX6" fmla="*/ 10000 w 10000"/>
                    <a:gd name="connsiteY6" fmla="*/ 9689 h 10000"/>
                    <a:gd name="connsiteX7" fmla="*/ 10000 w 10000"/>
                    <a:gd name="connsiteY7" fmla="*/ 8634 h 10000"/>
                    <a:gd name="connsiteX8" fmla="*/ 9912 w 10000"/>
                    <a:gd name="connsiteY8" fmla="*/ 7702 h 10000"/>
                    <a:gd name="connsiteX9" fmla="*/ 9561 w 10000"/>
                    <a:gd name="connsiteY9" fmla="*/ 6832 h 10000"/>
                    <a:gd name="connsiteX10" fmla="*/ 9211 w 10000"/>
                    <a:gd name="connsiteY10" fmla="*/ 6087 h 10000"/>
                    <a:gd name="connsiteX11" fmla="*/ 8684 w 10000"/>
                    <a:gd name="connsiteY11" fmla="*/ 5342 h 10000"/>
                    <a:gd name="connsiteX12" fmla="*/ 7982 w 10000"/>
                    <a:gd name="connsiteY12" fmla="*/ 4783 h 10000"/>
                    <a:gd name="connsiteX13" fmla="*/ 7105 w 10000"/>
                    <a:gd name="connsiteY13" fmla="*/ 4410 h 10000"/>
                    <a:gd name="connsiteX14" fmla="*/ 6140 w 10000"/>
                    <a:gd name="connsiteY14" fmla="*/ 4099 h 10000"/>
                    <a:gd name="connsiteX15" fmla="*/ 6140 w 10000"/>
                    <a:gd name="connsiteY15" fmla="*/ 4099 h 10000"/>
                    <a:gd name="connsiteX16" fmla="*/ 6667 w 10000"/>
                    <a:gd name="connsiteY16" fmla="*/ 3727 h 10000"/>
                    <a:gd name="connsiteX17" fmla="*/ 7018 w 10000"/>
                    <a:gd name="connsiteY17" fmla="*/ 3230 h 10000"/>
                    <a:gd name="connsiteX18" fmla="*/ 7281 w 10000"/>
                    <a:gd name="connsiteY18" fmla="*/ 2671 h 10000"/>
                    <a:gd name="connsiteX19" fmla="*/ 7544 w 10000"/>
                    <a:gd name="connsiteY19" fmla="*/ 2112 h 10000"/>
                    <a:gd name="connsiteX20" fmla="*/ 7544 w 10000"/>
                    <a:gd name="connsiteY20" fmla="*/ 2112 h 10000"/>
                    <a:gd name="connsiteX21" fmla="*/ 7456 w 10000"/>
                    <a:gd name="connsiteY21" fmla="*/ 1677 h 10000"/>
                    <a:gd name="connsiteX22" fmla="*/ 7281 w 10000"/>
                    <a:gd name="connsiteY22" fmla="*/ 1242 h 10000"/>
                    <a:gd name="connsiteX23" fmla="*/ 7105 w 10000"/>
                    <a:gd name="connsiteY23" fmla="*/ 870 h 10000"/>
                    <a:gd name="connsiteX24" fmla="*/ 6754 w 10000"/>
                    <a:gd name="connsiteY24" fmla="*/ 559 h 10000"/>
                    <a:gd name="connsiteX25" fmla="*/ 6404 w 10000"/>
                    <a:gd name="connsiteY25" fmla="*/ 311 h 10000"/>
                    <a:gd name="connsiteX26" fmla="*/ 5965 w 10000"/>
                    <a:gd name="connsiteY26" fmla="*/ 186 h 10000"/>
                    <a:gd name="connsiteX27" fmla="*/ 5526 w 10000"/>
                    <a:gd name="connsiteY27" fmla="*/ 0 h 10000"/>
                    <a:gd name="connsiteX28" fmla="*/ 5000 w 10000"/>
                    <a:gd name="connsiteY28" fmla="*/ 0 h 10000"/>
                    <a:gd name="connsiteX29" fmla="*/ 5000 w 10000"/>
                    <a:gd name="connsiteY29" fmla="*/ 0 h 10000"/>
                    <a:gd name="connsiteX30" fmla="*/ 4561 w 10000"/>
                    <a:gd name="connsiteY30" fmla="*/ 0 h 10000"/>
                    <a:gd name="connsiteX31" fmla="*/ 4123 w 10000"/>
                    <a:gd name="connsiteY31" fmla="*/ 186 h 10000"/>
                    <a:gd name="connsiteX32" fmla="*/ 3684 w 10000"/>
                    <a:gd name="connsiteY32" fmla="*/ 311 h 10000"/>
                    <a:gd name="connsiteX33" fmla="*/ 3246 w 10000"/>
                    <a:gd name="connsiteY33" fmla="*/ 559 h 10000"/>
                    <a:gd name="connsiteX34" fmla="*/ 2982 w 10000"/>
                    <a:gd name="connsiteY34" fmla="*/ 870 h 10000"/>
                    <a:gd name="connsiteX35" fmla="*/ 2719 w 10000"/>
                    <a:gd name="connsiteY35" fmla="*/ 1242 h 10000"/>
                    <a:gd name="connsiteX36" fmla="*/ 2544 w 10000"/>
                    <a:gd name="connsiteY36" fmla="*/ 1677 h 10000"/>
                    <a:gd name="connsiteX37" fmla="*/ 2544 w 10000"/>
                    <a:gd name="connsiteY37" fmla="*/ 2112 h 10000"/>
                    <a:gd name="connsiteX38" fmla="*/ 2544 w 10000"/>
                    <a:gd name="connsiteY38" fmla="*/ 2112 h 10000"/>
                    <a:gd name="connsiteX39" fmla="*/ 2632 w 10000"/>
                    <a:gd name="connsiteY39" fmla="*/ 2671 h 10000"/>
                    <a:gd name="connsiteX40" fmla="*/ 2982 w 10000"/>
                    <a:gd name="connsiteY40" fmla="*/ 3230 h 10000"/>
                    <a:gd name="connsiteX41" fmla="*/ 3421 w 10000"/>
                    <a:gd name="connsiteY41" fmla="*/ 3727 h 10000"/>
                    <a:gd name="connsiteX42" fmla="*/ 3860 w 10000"/>
                    <a:gd name="connsiteY42" fmla="*/ 4099 h 10000"/>
                    <a:gd name="connsiteX43" fmla="*/ 3860 w 10000"/>
                    <a:gd name="connsiteY43" fmla="*/ 4099 h 10000"/>
                    <a:gd name="connsiteX44" fmla="*/ 2895 w 10000"/>
                    <a:gd name="connsiteY44" fmla="*/ 4410 h 10000"/>
                    <a:gd name="connsiteX45" fmla="*/ 2105 w 10000"/>
                    <a:gd name="connsiteY45" fmla="*/ 4783 h 10000"/>
                    <a:gd name="connsiteX46" fmla="*/ 1404 w 10000"/>
                    <a:gd name="connsiteY46" fmla="*/ 5342 h 10000"/>
                    <a:gd name="connsiteX47" fmla="*/ 877 w 10000"/>
                    <a:gd name="connsiteY47" fmla="*/ 6087 h 10000"/>
                    <a:gd name="connsiteX48" fmla="*/ 439 w 10000"/>
                    <a:gd name="connsiteY48" fmla="*/ 6832 h 10000"/>
                    <a:gd name="connsiteX49" fmla="*/ 175 w 10000"/>
                    <a:gd name="connsiteY49" fmla="*/ 7702 h 10000"/>
                    <a:gd name="connsiteX50" fmla="*/ 0 w 10000"/>
                    <a:gd name="connsiteY50" fmla="*/ 8634 h 10000"/>
                    <a:gd name="connsiteX51" fmla="*/ 0 w 10000"/>
                    <a:gd name="connsiteY51" fmla="*/ 9689 h 10000"/>
                    <a:gd name="connsiteX0" fmla="*/ 4912 w 10000"/>
                    <a:gd name="connsiteY0" fmla="*/ 10000 h 10000"/>
                    <a:gd name="connsiteX1" fmla="*/ 2025 w 10000"/>
                    <a:gd name="connsiteY1" fmla="*/ 9886 h 10000"/>
                    <a:gd name="connsiteX2" fmla="*/ 9561 w 10000"/>
                    <a:gd name="connsiteY2" fmla="*/ 9814 h 10000"/>
                    <a:gd name="connsiteX3" fmla="*/ 9912 w 10000"/>
                    <a:gd name="connsiteY3" fmla="*/ 9752 h 10000"/>
                    <a:gd name="connsiteX4" fmla="*/ 10000 w 10000"/>
                    <a:gd name="connsiteY4" fmla="*/ 9689 h 10000"/>
                    <a:gd name="connsiteX5" fmla="*/ 10000 w 10000"/>
                    <a:gd name="connsiteY5" fmla="*/ 9689 h 10000"/>
                    <a:gd name="connsiteX6" fmla="*/ 10000 w 10000"/>
                    <a:gd name="connsiteY6" fmla="*/ 8634 h 10000"/>
                    <a:gd name="connsiteX7" fmla="*/ 9912 w 10000"/>
                    <a:gd name="connsiteY7" fmla="*/ 7702 h 10000"/>
                    <a:gd name="connsiteX8" fmla="*/ 9561 w 10000"/>
                    <a:gd name="connsiteY8" fmla="*/ 6832 h 10000"/>
                    <a:gd name="connsiteX9" fmla="*/ 9211 w 10000"/>
                    <a:gd name="connsiteY9" fmla="*/ 6087 h 10000"/>
                    <a:gd name="connsiteX10" fmla="*/ 8684 w 10000"/>
                    <a:gd name="connsiteY10" fmla="*/ 5342 h 10000"/>
                    <a:gd name="connsiteX11" fmla="*/ 7982 w 10000"/>
                    <a:gd name="connsiteY11" fmla="*/ 4783 h 10000"/>
                    <a:gd name="connsiteX12" fmla="*/ 7105 w 10000"/>
                    <a:gd name="connsiteY12" fmla="*/ 4410 h 10000"/>
                    <a:gd name="connsiteX13" fmla="*/ 6140 w 10000"/>
                    <a:gd name="connsiteY13" fmla="*/ 4099 h 10000"/>
                    <a:gd name="connsiteX14" fmla="*/ 6140 w 10000"/>
                    <a:gd name="connsiteY14" fmla="*/ 4099 h 10000"/>
                    <a:gd name="connsiteX15" fmla="*/ 6667 w 10000"/>
                    <a:gd name="connsiteY15" fmla="*/ 3727 h 10000"/>
                    <a:gd name="connsiteX16" fmla="*/ 7018 w 10000"/>
                    <a:gd name="connsiteY16" fmla="*/ 3230 h 10000"/>
                    <a:gd name="connsiteX17" fmla="*/ 7281 w 10000"/>
                    <a:gd name="connsiteY17" fmla="*/ 2671 h 10000"/>
                    <a:gd name="connsiteX18" fmla="*/ 7544 w 10000"/>
                    <a:gd name="connsiteY18" fmla="*/ 2112 h 10000"/>
                    <a:gd name="connsiteX19" fmla="*/ 7544 w 10000"/>
                    <a:gd name="connsiteY19" fmla="*/ 2112 h 10000"/>
                    <a:gd name="connsiteX20" fmla="*/ 7456 w 10000"/>
                    <a:gd name="connsiteY20" fmla="*/ 1677 h 10000"/>
                    <a:gd name="connsiteX21" fmla="*/ 7281 w 10000"/>
                    <a:gd name="connsiteY21" fmla="*/ 1242 h 10000"/>
                    <a:gd name="connsiteX22" fmla="*/ 7105 w 10000"/>
                    <a:gd name="connsiteY22" fmla="*/ 870 h 10000"/>
                    <a:gd name="connsiteX23" fmla="*/ 6754 w 10000"/>
                    <a:gd name="connsiteY23" fmla="*/ 559 h 10000"/>
                    <a:gd name="connsiteX24" fmla="*/ 6404 w 10000"/>
                    <a:gd name="connsiteY24" fmla="*/ 311 h 10000"/>
                    <a:gd name="connsiteX25" fmla="*/ 5965 w 10000"/>
                    <a:gd name="connsiteY25" fmla="*/ 186 h 10000"/>
                    <a:gd name="connsiteX26" fmla="*/ 5526 w 10000"/>
                    <a:gd name="connsiteY26" fmla="*/ 0 h 10000"/>
                    <a:gd name="connsiteX27" fmla="*/ 5000 w 10000"/>
                    <a:gd name="connsiteY27" fmla="*/ 0 h 10000"/>
                    <a:gd name="connsiteX28" fmla="*/ 5000 w 10000"/>
                    <a:gd name="connsiteY28" fmla="*/ 0 h 10000"/>
                    <a:gd name="connsiteX29" fmla="*/ 4561 w 10000"/>
                    <a:gd name="connsiteY29" fmla="*/ 0 h 10000"/>
                    <a:gd name="connsiteX30" fmla="*/ 4123 w 10000"/>
                    <a:gd name="connsiteY30" fmla="*/ 186 h 10000"/>
                    <a:gd name="connsiteX31" fmla="*/ 3684 w 10000"/>
                    <a:gd name="connsiteY31" fmla="*/ 311 h 10000"/>
                    <a:gd name="connsiteX32" fmla="*/ 3246 w 10000"/>
                    <a:gd name="connsiteY32" fmla="*/ 559 h 10000"/>
                    <a:gd name="connsiteX33" fmla="*/ 2982 w 10000"/>
                    <a:gd name="connsiteY33" fmla="*/ 870 h 10000"/>
                    <a:gd name="connsiteX34" fmla="*/ 2719 w 10000"/>
                    <a:gd name="connsiteY34" fmla="*/ 1242 h 10000"/>
                    <a:gd name="connsiteX35" fmla="*/ 2544 w 10000"/>
                    <a:gd name="connsiteY35" fmla="*/ 1677 h 10000"/>
                    <a:gd name="connsiteX36" fmla="*/ 2544 w 10000"/>
                    <a:gd name="connsiteY36" fmla="*/ 2112 h 10000"/>
                    <a:gd name="connsiteX37" fmla="*/ 2544 w 10000"/>
                    <a:gd name="connsiteY37" fmla="*/ 2112 h 10000"/>
                    <a:gd name="connsiteX38" fmla="*/ 2632 w 10000"/>
                    <a:gd name="connsiteY38" fmla="*/ 2671 h 10000"/>
                    <a:gd name="connsiteX39" fmla="*/ 2982 w 10000"/>
                    <a:gd name="connsiteY39" fmla="*/ 3230 h 10000"/>
                    <a:gd name="connsiteX40" fmla="*/ 3421 w 10000"/>
                    <a:gd name="connsiteY40" fmla="*/ 3727 h 10000"/>
                    <a:gd name="connsiteX41" fmla="*/ 3860 w 10000"/>
                    <a:gd name="connsiteY41" fmla="*/ 4099 h 10000"/>
                    <a:gd name="connsiteX42" fmla="*/ 3860 w 10000"/>
                    <a:gd name="connsiteY42" fmla="*/ 4099 h 10000"/>
                    <a:gd name="connsiteX43" fmla="*/ 2895 w 10000"/>
                    <a:gd name="connsiteY43" fmla="*/ 4410 h 10000"/>
                    <a:gd name="connsiteX44" fmla="*/ 2105 w 10000"/>
                    <a:gd name="connsiteY44" fmla="*/ 4783 h 10000"/>
                    <a:gd name="connsiteX45" fmla="*/ 1404 w 10000"/>
                    <a:gd name="connsiteY45" fmla="*/ 5342 h 10000"/>
                    <a:gd name="connsiteX46" fmla="*/ 877 w 10000"/>
                    <a:gd name="connsiteY46" fmla="*/ 6087 h 10000"/>
                    <a:gd name="connsiteX47" fmla="*/ 439 w 10000"/>
                    <a:gd name="connsiteY47" fmla="*/ 6832 h 10000"/>
                    <a:gd name="connsiteX48" fmla="*/ 175 w 10000"/>
                    <a:gd name="connsiteY48" fmla="*/ 7702 h 10000"/>
                    <a:gd name="connsiteX49" fmla="*/ 0 w 10000"/>
                    <a:gd name="connsiteY49" fmla="*/ 8634 h 10000"/>
                    <a:gd name="connsiteX50" fmla="*/ 0 w 10000"/>
                    <a:gd name="connsiteY50" fmla="*/ 9689 h 10000"/>
                    <a:gd name="connsiteX0" fmla="*/ 4912 w 10000"/>
                    <a:gd name="connsiteY0" fmla="*/ 10000 h 10000"/>
                    <a:gd name="connsiteX1" fmla="*/ 9561 w 10000"/>
                    <a:gd name="connsiteY1" fmla="*/ 9814 h 10000"/>
                    <a:gd name="connsiteX2" fmla="*/ 9912 w 10000"/>
                    <a:gd name="connsiteY2" fmla="*/ 9752 h 10000"/>
                    <a:gd name="connsiteX3" fmla="*/ 10000 w 10000"/>
                    <a:gd name="connsiteY3" fmla="*/ 9689 h 10000"/>
                    <a:gd name="connsiteX4" fmla="*/ 10000 w 10000"/>
                    <a:gd name="connsiteY4" fmla="*/ 9689 h 10000"/>
                    <a:gd name="connsiteX5" fmla="*/ 10000 w 10000"/>
                    <a:gd name="connsiteY5" fmla="*/ 8634 h 10000"/>
                    <a:gd name="connsiteX6" fmla="*/ 9912 w 10000"/>
                    <a:gd name="connsiteY6" fmla="*/ 7702 h 10000"/>
                    <a:gd name="connsiteX7" fmla="*/ 9561 w 10000"/>
                    <a:gd name="connsiteY7" fmla="*/ 6832 h 10000"/>
                    <a:gd name="connsiteX8" fmla="*/ 9211 w 10000"/>
                    <a:gd name="connsiteY8" fmla="*/ 6087 h 10000"/>
                    <a:gd name="connsiteX9" fmla="*/ 8684 w 10000"/>
                    <a:gd name="connsiteY9" fmla="*/ 5342 h 10000"/>
                    <a:gd name="connsiteX10" fmla="*/ 7982 w 10000"/>
                    <a:gd name="connsiteY10" fmla="*/ 4783 h 10000"/>
                    <a:gd name="connsiteX11" fmla="*/ 7105 w 10000"/>
                    <a:gd name="connsiteY11" fmla="*/ 4410 h 10000"/>
                    <a:gd name="connsiteX12" fmla="*/ 6140 w 10000"/>
                    <a:gd name="connsiteY12" fmla="*/ 4099 h 10000"/>
                    <a:gd name="connsiteX13" fmla="*/ 6140 w 10000"/>
                    <a:gd name="connsiteY13" fmla="*/ 4099 h 10000"/>
                    <a:gd name="connsiteX14" fmla="*/ 6667 w 10000"/>
                    <a:gd name="connsiteY14" fmla="*/ 3727 h 10000"/>
                    <a:gd name="connsiteX15" fmla="*/ 7018 w 10000"/>
                    <a:gd name="connsiteY15" fmla="*/ 3230 h 10000"/>
                    <a:gd name="connsiteX16" fmla="*/ 7281 w 10000"/>
                    <a:gd name="connsiteY16" fmla="*/ 2671 h 10000"/>
                    <a:gd name="connsiteX17" fmla="*/ 7544 w 10000"/>
                    <a:gd name="connsiteY17" fmla="*/ 2112 h 10000"/>
                    <a:gd name="connsiteX18" fmla="*/ 7544 w 10000"/>
                    <a:gd name="connsiteY18" fmla="*/ 2112 h 10000"/>
                    <a:gd name="connsiteX19" fmla="*/ 7456 w 10000"/>
                    <a:gd name="connsiteY19" fmla="*/ 1677 h 10000"/>
                    <a:gd name="connsiteX20" fmla="*/ 7281 w 10000"/>
                    <a:gd name="connsiteY20" fmla="*/ 1242 h 10000"/>
                    <a:gd name="connsiteX21" fmla="*/ 7105 w 10000"/>
                    <a:gd name="connsiteY21" fmla="*/ 870 h 10000"/>
                    <a:gd name="connsiteX22" fmla="*/ 6754 w 10000"/>
                    <a:gd name="connsiteY22" fmla="*/ 559 h 10000"/>
                    <a:gd name="connsiteX23" fmla="*/ 6404 w 10000"/>
                    <a:gd name="connsiteY23" fmla="*/ 311 h 10000"/>
                    <a:gd name="connsiteX24" fmla="*/ 5965 w 10000"/>
                    <a:gd name="connsiteY24" fmla="*/ 186 h 10000"/>
                    <a:gd name="connsiteX25" fmla="*/ 5526 w 10000"/>
                    <a:gd name="connsiteY25" fmla="*/ 0 h 10000"/>
                    <a:gd name="connsiteX26" fmla="*/ 5000 w 10000"/>
                    <a:gd name="connsiteY26" fmla="*/ 0 h 10000"/>
                    <a:gd name="connsiteX27" fmla="*/ 5000 w 10000"/>
                    <a:gd name="connsiteY27" fmla="*/ 0 h 10000"/>
                    <a:gd name="connsiteX28" fmla="*/ 4561 w 10000"/>
                    <a:gd name="connsiteY28" fmla="*/ 0 h 10000"/>
                    <a:gd name="connsiteX29" fmla="*/ 4123 w 10000"/>
                    <a:gd name="connsiteY29" fmla="*/ 186 h 10000"/>
                    <a:gd name="connsiteX30" fmla="*/ 3684 w 10000"/>
                    <a:gd name="connsiteY30" fmla="*/ 311 h 10000"/>
                    <a:gd name="connsiteX31" fmla="*/ 3246 w 10000"/>
                    <a:gd name="connsiteY31" fmla="*/ 559 h 10000"/>
                    <a:gd name="connsiteX32" fmla="*/ 2982 w 10000"/>
                    <a:gd name="connsiteY32" fmla="*/ 870 h 10000"/>
                    <a:gd name="connsiteX33" fmla="*/ 2719 w 10000"/>
                    <a:gd name="connsiteY33" fmla="*/ 1242 h 10000"/>
                    <a:gd name="connsiteX34" fmla="*/ 2544 w 10000"/>
                    <a:gd name="connsiteY34" fmla="*/ 1677 h 10000"/>
                    <a:gd name="connsiteX35" fmla="*/ 2544 w 10000"/>
                    <a:gd name="connsiteY35" fmla="*/ 2112 h 10000"/>
                    <a:gd name="connsiteX36" fmla="*/ 2544 w 10000"/>
                    <a:gd name="connsiteY36" fmla="*/ 2112 h 10000"/>
                    <a:gd name="connsiteX37" fmla="*/ 2632 w 10000"/>
                    <a:gd name="connsiteY37" fmla="*/ 2671 h 10000"/>
                    <a:gd name="connsiteX38" fmla="*/ 2982 w 10000"/>
                    <a:gd name="connsiteY38" fmla="*/ 3230 h 10000"/>
                    <a:gd name="connsiteX39" fmla="*/ 3421 w 10000"/>
                    <a:gd name="connsiteY39" fmla="*/ 3727 h 10000"/>
                    <a:gd name="connsiteX40" fmla="*/ 3860 w 10000"/>
                    <a:gd name="connsiteY40" fmla="*/ 4099 h 10000"/>
                    <a:gd name="connsiteX41" fmla="*/ 3860 w 10000"/>
                    <a:gd name="connsiteY41" fmla="*/ 4099 h 10000"/>
                    <a:gd name="connsiteX42" fmla="*/ 2895 w 10000"/>
                    <a:gd name="connsiteY42" fmla="*/ 4410 h 10000"/>
                    <a:gd name="connsiteX43" fmla="*/ 2105 w 10000"/>
                    <a:gd name="connsiteY43" fmla="*/ 4783 h 10000"/>
                    <a:gd name="connsiteX44" fmla="*/ 1404 w 10000"/>
                    <a:gd name="connsiteY44" fmla="*/ 5342 h 10000"/>
                    <a:gd name="connsiteX45" fmla="*/ 877 w 10000"/>
                    <a:gd name="connsiteY45" fmla="*/ 6087 h 10000"/>
                    <a:gd name="connsiteX46" fmla="*/ 439 w 10000"/>
                    <a:gd name="connsiteY46" fmla="*/ 6832 h 10000"/>
                    <a:gd name="connsiteX47" fmla="*/ 175 w 10000"/>
                    <a:gd name="connsiteY47" fmla="*/ 7702 h 10000"/>
                    <a:gd name="connsiteX48" fmla="*/ 0 w 10000"/>
                    <a:gd name="connsiteY48" fmla="*/ 8634 h 10000"/>
                    <a:gd name="connsiteX49" fmla="*/ 0 w 10000"/>
                    <a:gd name="connsiteY49" fmla="*/ 9689 h 10000"/>
                    <a:gd name="connsiteX0" fmla="*/ 9561 w 10000"/>
                    <a:gd name="connsiteY0" fmla="*/ 9814 h 9814"/>
                    <a:gd name="connsiteX1" fmla="*/ 9912 w 10000"/>
                    <a:gd name="connsiteY1" fmla="*/ 9752 h 9814"/>
                    <a:gd name="connsiteX2" fmla="*/ 10000 w 10000"/>
                    <a:gd name="connsiteY2" fmla="*/ 9689 h 9814"/>
                    <a:gd name="connsiteX3" fmla="*/ 10000 w 10000"/>
                    <a:gd name="connsiteY3" fmla="*/ 9689 h 9814"/>
                    <a:gd name="connsiteX4" fmla="*/ 10000 w 10000"/>
                    <a:gd name="connsiteY4" fmla="*/ 8634 h 9814"/>
                    <a:gd name="connsiteX5" fmla="*/ 9912 w 10000"/>
                    <a:gd name="connsiteY5" fmla="*/ 7702 h 9814"/>
                    <a:gd name="connsiteX6" fmla="*/ 9561 w 10000"/>
                    <a:gd name="connsiteY6" fmla="*/ 6832 h 9814"/>
                    <a:gd name="connsiteX7" fmla="*/ 9211 w 10000"/>
                    <a:gd name="connsiteY7" fmla="*/ 6087 h 9814"/>
                    <a:gd name="connsiteX8" fmla="*/ 8684 w 10000"/>
                    <a:gd name="connsiteY8" fmla="*/ 5342 h 9814"/>
                    <a:gd name="connsiteX9" fmla="*/ 7982 w 10000"/>
                    <a:gd name="connsiteY9" fmla="*/ 4783 h 9814"/>
                    <a:gd name="connsiteX10" fmla="*/ 7105 w 10000"/>
                    <a:gd name="connsiteY10" fmla="*/ 4410 h 9814"/>
                    <a:gd name="connsiteX11" fmla="*/ 6140 w 10000"/>
                    <a:gd name="connsiteY11" fmla="*/ 4099 h 9814"/>
                    <a:gd name="connsiteX12" fmla="*/ 6140 w 10000"/>
                    <a:gd name="connsiteY12" fmla="*/ 4099 h 9814"/>
                    <a:gd name="connsiteX13" fmla="*/ 6667 w 10000"/>
                    <a:gd name="connsiteY13" fmla="*/ 3727 h 9814"/>
                    <a:gd name="connsiteX14" fmla="*/ 7018 w 10000"/>
                    <a:gd name="connsiteY14" fmla="*/ 3230 h 9814"/>
                    <a:gd name="connsiteX15" fmla="*/ 7281 w 10000"/>
                    <a:gd name="connsiteY15" fmla="*/ 2671 h 9814"/>
                    <a:gd name="connsiteX16" fmla="*/ 7544 w 10000"/>
                    <a:gd name="connsiteY16" fmla="*/ 2112 h 9814"/>
                    <a:gd name="connsiteX17" fmla="*/ 7544 w 10000"/>
                    <a:gd name="connsiteY17" fmla="*/ 2112 h 9814"/>
                    <a:gd name="connsiteX18" fmla="*/ 7456 w 10000"/>
                    <a:gd name="connsiteY18" fmla="*/ 1677 h 9814"/>
                    <a:gd name="connsiteX19" fmla="*/ 7281 w 10000"/>
                    <a:gd name="connsiteY19" fmla="*/ 1242 h 9814"/>
                    <a:gd name="connsiteX20" fmla="*/ 7105 w 10000"/>
                    <a:gd name="connsiteY20" fmla="*/ 870 h 9814"/>
                    <a:gd name="connsiteX21" fmla="*/ 6754 w 10000"/>
                    <a:gd name="connsiteY21" fmla="*/ 559 h 9814"/>
                    <a:gd name="connsiteX22" fmla="*/ 6404 w 10000"/>
                    <a:gd name="connsiteY22" fmla="*/ 311 h 9814"/>
                    <a:gd name="connsiteX23" fmla="*/ 5965 w 10000"/>
                    <a:gd name="connsiteY23" fmla="*/ 186 h 9814"/>
                    <a:gd name="connsiteX24" fmla="*/ 5526 w 10000"/>
                    <a:gd name="connsiteY24" fmla="*/ 0 h 9814"/>
                    <a:gd name="connsiteX25" fmla="*/ 5000 w 10000"/>
                    <a:gd name="connsiteY25" fmla="*/ 0 h 9814"/>
                    <a:gd name="connsiteX26" fmla="*/ 5000 w 10000"/>
                    <a:gd name="connsiteY26" fmla="*/ 0 h 9814"/>
                    <a:gd name="connsiteX27" fmla="*/ 4561 w 10000"/>
                    <a:gd name="connsiteY27" fmla="*/ 0 h 9814"/>
                    <a:gd name="connsiteX28" fmla="*/ 4123 w 10000"/>
                    <a:gd name="connsiteY28" fmla="*/ 186 h 9814"/>
                    <a:gd name="connsiteX29" fmla="*/ 3684 w 10000"/>
                    <a:gd name="connsiteY29" fmla="*/ 311 h 9814"/>
                    <a:gd name="connsiteX30" fmla="*/ 3246 w 10000"/>
                    <a:gd name="connsiteY30" fmla="*/ 559 h 9814"/>
                    <a:gd name="connsiteX31" fmla="*/ 2982 w 10000"/>
                    <a:gd name="connsiteY31" fmla="*/ 870 h 9814"/>
                    <a:gd name="connsiteX32" fmla="*/ 2719 w 10000"/>
                    <a:gd name="connsiteY32" fmla="*/ 1242 h 9814"/>
                    <a:gd name="connsiteX33" fmla="*/ 2544 w 10000"/>
                    <a:gd name="connsiteY33" fmla="*/ 1677 h 9814"/>
                    <a:gd name="connsiteX34" fmla="*/ 2544 w 10000"/>
                    <a:gd name="connsiteY34" fmla="*/ 2112 h 9814"/>
                    <a:gd name="connsiteX35" fmla="*/ 2544 w 10000"/>
                    <a:gd name="connsiteY35" fmla="*/ 2112 h 9814"/>
                    <a:gd name="connsiteX36" fmla="*/ 2632 w 10000"/>
                    <a:gd name="connsiteY36" fmla="*/ 2671 h 9814"/>
                    <a:gd name="connsiteX37" fmla="*/ 2982 w 10000"/>
                    <a:gd name="connsiteY37" fmla="*/ 3230 h 9814"/>
                    <a:gd name="connsiteX38" fmla="*/ 3421 w 10000"/>
                    <a:gd name="connsiteY38" fmla="*/ 3727 h 9814"/>
                    <a:gd name="connsiteX39" fmla="*/ 3860 w 10000"/>
                    <a:gd name="connsiteY39" fmla="*/ 4099 h 9814"/>
                    <a:gd name="connsiteX40" fmla="*/ 3860 w 10000"/>
                    <a:gd name="connsiteY40" fmla="*/ 4099 h 9814"/>
                    <a:gd name="connsiteX41" fmla="*/ 2895 w 10000"/>
                    <a:gd name="connsiteY41" fmla="*/ 4410 h 9814"/>
                    <a:gd name="connsiteX42" fmla="*/ 2105 w 10000"/>
                    <a:gd name="connsiteY42" fmla="*/ 4783 h 9814"/>
                    <a:gd name="connsiteX43" fmla="*/ 1404 w 10000"/>
                    <a:gd name="connsiteY43" fmla="*/ 5342 h 9814"/>
                    <a:gd name="connsiteX44" fmla="*/ 877 w 10000"/>
                    <a:gd name="connsiteY44" fmla="*/ 6087 h 9814"/>
                    <a:gd name="connsiteX45" fmla="*/ 439 w 10000"/>
                    <a:gd name="connsiteY45" fmla="*/ 6832 h 9814"/>
                    <a:gd name="connsiteX46" fmla="*/ 175 w 10000"/>
                    <a:gd name="connsiteY46" fmla="*/ 7702 h 9814"/>
                    <a:gd name="connsiteX47" fmla="*/ 0 w 10000"/>
                    <a:gd name="connsiteY47" fmla="*/ 8634 h 9814"/>
                    <a:gd name="connsiteX48" fmla="*/ 0 w 10000"/>
                    <a:gd name="connsiteY48" fmla="*/ 9689 h 9814"/>
                    <a:gd name="connsiteX0" fmla="*/ 9912 w 10000"/>
                    <a:gd name="connsiteY0" fmla="*/ 9937 h 9937"/>
                    <a:gd name="connsiteX1" fmla="*/ 10000 w 10000"/>
                    <a:gd name="connsiteY1" fmla="*/ 9873 h 9937"/>
                    <a:gd name="connsiteX2" fmla="*/ 10000 w 10000"/>
                    <a:gd name="connsiteY2" fmla="*/ 9873 h 9937"/>
                    <a:gd name="connsiteX3" fmla="*/ 10000 w 10000"/>
                    <a:gd name="connsiteY3" fmla="*/ 8798 h 9937"/>
                    <a:gd name="connsiteX4" fmla="*/ 9912 w 10000"/>
                    <a:gd name="connsiteY4" fmla="*/ 7848 h 9937"/>
                    <a:gd name="connsiteX5" fmla="*/ 9561 w 10000"/>
                    <a:gd name="connsiteY5" fmla="*/ 6961 h 9937"/>
                    <a:gd name="connsiteX6" fmla="*/ 9211 w 10000"/>
                    <a:gd name="connsiteY6" fmla="*/ 6202 h 9937"/>
                    <a:gd name="connsiteX7" fmla="*/ 8684 w 10000"/>
                    <a:gd name="connsiteY7" fmla="*/ 5443 h 9937"/>
                    <a:gd name="connsiteX8" fmla="*/ 7982 w 10000"/>
                    <a:gd name="connsiteY8" fmla="*/ 4874 h 9937"/>
                    <a:gd name="connsiteX9" fmla="*/ 7105 w 10000"/>
                    <a:gd name="connsiteY9" fmla="*/ 4494 h 9937"/>
                    <a:gd name="connsiteX10" fmla="*/ 6140 w 10000"/>
                    <a:gd name="connsiteY10" fmla="*/ 4177 h 9937"/>
                    <a:gd name="connsiteX11" fmla="*/ 6140 w 10000"/>
                    <a:gd name="connsiteY11" fmla="*/ 4177 h 9937"/>
                    <a:gd name="connsiteX12" fmla="*/ 6667 w 10000"/>
                    <a:gd name="connsiteY12" fmla="*/ 3798 h 9937"/>
                    <a:gd name="connsiteX13" fmla="*/ 7018 w 10000"/>
                    <a:gd name="connsiteY13" fmla="*/ 3291 h 9937"/>
                    <a:gd name="connsiteX14" fmla="*/ 7281 w 10000"/>
                    <a:gd name="connsiteY14" fmla="*/ 2722 h 9937"/>
                    <a:gd name="connsiteX15" fmla="*/ 7544 w 10000"/>
                    <a:gd name="connsiteY15" fmla="*/ 2152 h 9937"/>
                    <a:gd name="connsiteX16" fmla="*/ 7544 w 10000"/>
                    <a:gd name="connsiteY16" fmla="*/ 2152 h 9937"/>
                    <a:gd name="connsiteX17" fmla="*/ 7456 w 10000"/>
                    <a:gd name="connsiteY17" fmla="*/ 1709 h 9937"/>
                    <a:gd name="connsiteX18" fmla="*/ 7281 w 10000"/>
                    <a:gd name="connsiteY18" fmla="*/ 1266 h 9937"/>
                    <a:gd name="connsiteX19" fmla="*/ 7105 w 10000"/>
                    <a:gd name="connsiteY19" fmla="*/ 886 h 9937"/>
                    <a:gd name="connsiteX20" fmla="*/ 6754 w 10000"/>
                    <a:gd name="connsiteY20" fmla="*/ 570 h 9937"/>
                    <a:gd name="connsiteX21" fmla="*/ 6404 w 10000"/>
                    <a:gd name="connsiteY21" fmla="*/ 317 h 9937"/>
                    <a:gd name="connsiteX22" fmla="*/ 5965 w 10000"/>
                    <a:gd name="connsiteY22" fmla="*/ 190 h 9937"/>
                    <a:gd name="connsiteX23" fmla="*/ 5526 w 10000"/>
                    <a:gd name="connsiteY23" fmla="*/ 0 h 9937"/>
                    <a:gd name="connsiteX24" fmla="*/ 5000 w 10000"/>
                    <a:gd name="connsiteY24" fmla="*/ 0 h 9937"/>
                    <a:gd name="connsiteX25" fmla="*/ 5000 w 10000"/>
                    <a:gd name="connsiteY25" fmla="*/ 0 h 9937"/>
                    <a:gd name="connsiteX26" fmla="*/ 4561 w 10000"/>
                    <a:gd name="connsiteY26" fmla="*/ 0 h 9937"/>
                    <a:gd name="connsiteX27" fmla="*/ 4123 w 10000"/>
                    <a:gd name="connsiteY27" fmla="*/ 190 h 9937"/>
                    <a:gd name="connsiteX28" fmla="*/ 3684 w 10000"/>
                    <a:gd name="connsiteY28" fmla="*/ 317 h 9937"/>
                    <a:gd name="connsiteX29" fmla="*/ 3246 w 10000"/>
                    <a:gd name="connsiteY29" fmla="*/ 570 h 9937"/>
                    <a:gd name="connsiteX30" fmla="*/ 2982 w 10000"/>
                    <a:gd name="connsiteY30" fmla="*/ 886 h 9937"/>
                    <a:gd name="connsiteX31" fmla="*/ 2719 w 10000"/>
                    <a:gd name="connsiteY31" fmla="*/ 1266 h 9937"/>
                    <a:gd name="connsiteX32" fmla="*/ 2544 w 10000"/>
                    <a:gd name="connsiteY32" fmla="*/ 1709 h 9937"/>
                    <a:gd name="connsiteX33" fmla="*/ 2544 w 10000"/>
                    <a:gd name="connsiteY33" fmla="*/ 2152 h 9937"/>
                    <a:gd name="connsiteX34" fmla="*/ 2544 w 10000"/>
                    <a:gd name="connsiteY34" fmla="*/ 2152 h 9937"/>
                    <a:gd name="connsiteX35" fmla="*/ 2632 w 10000"/>
                    <a:gd name="connsiteY35" fmla="*/ 2722 h 9937"/>
                    <a:gd name="connsiteX36" fmla="*/ 2982 w 10000"/>
                    <a:gd name="connsiteY36" fmla="*/ 3291 h 9937"/>
                    <a:gd name="connsiteX37" fmla="*/ 3421 w 10000"/>
                    <a:gd name="connsiteY37" fmla="*/ 3798 h 9937"/>
                    <a:gd name="connsiteX38" fmla="*/ 3860 w 10000"/>
                    <a:gd name="connsiteY38" fmla="*/ 4177 h 9937"/>
                    <a:gd name="connsiteX39" fmla="*/ 3860 w 10000"/>
                    <a:gd name="connsiteY39" fmla="*/ 4177 h 9937"/>
                    <a:gd name="connsiteX40" fmla="*/ 2895 w 10000"/>
                    <a:gd name="connsiteY40" fmla="*/ 4494 h 9937"/>
                    <a:gd name="connsiteX41" fmla="*/ 2105 w 10000"/>
                    <a:gd name="connsiteY41" fmla="*/ 4874 h 9937"/>
                    <a:gd name="connsiteX42" fmla="*/ 1404 w 10000"/>
                    <a:gd name="connsiteY42" fmla="*/ 5443 h 9937"/>
                    <a:gd name="connsiteX43" fmla="*/ 877 w 10000"/>
                    <a:gd name="connsiteY43" fmla="*/ 6202 h 9937"/>
                    <a:gd name="connsiteX44" fmla="*/ 439 w 10000"/>
                    <a:gd name="connsiteY44" fmla="*/ 6961 h 9937"/>
                    <a:gd name="connsiteX45" fmla="*/ 175 w 10000"/>
                    <a:gd name="connsiteY45" fmla="*/ 7848 h 9937"/>
                    <a:gd name="connsiteX46" fmla="*/ 0 w 10000"/>
                    <a:gd name="connsiteY46" fmla="*/ 8798 h 9937"/>
                    <a:gd name="connsiteX47" fmla="*/ 0 w 10000"/>
                    <a:gd name="connsiteY47" fmla="*/ 9873 h 9937"/>
                    <a:gd name="connsiteX0" fmla="*/ 9912 w 10000"/>
                    <a:gd name="connsiteY0" fmla="*/ 10000 h 10000"/>
                    <a:gd name="connsiteX1" fmla="*/ 10000 w 10000"/>
                    <a:gd name="connsiteY1" fmla="*/ 9936 h 10000"/>
                    <a:gd name="connsiteX2" fmla="*/ 10000 w 10000"/>
                    <a:gd name="connsiteY2" fmla="*/ 8854 h 10000"/>
                    <a:gd name="connsiteX3" fmla="*/ 9912 w 10000"/>
                    <a:gd name="connsiteY3" fmla="*/ 7898 h 10000"/>
                    <a:gd name="connsiteX4" fmla="*/ 9561 w 10000"/>
                    <a:gd name="connsiteY4" fmla="*/ 7005 h 10000"/>
                    <a:gd name="connsiteX5" fmla="*/ 9211 w 10000"/>
                    <a:gd name="connsiteY5" fmla="*/ 6241 h 10000"/>
                    <a:gd name="connsiteX6" fmla="*/ 8684 w 10000"/>
                    <a:gd name="connsiteY6" fmla="*/ 5478 h 10000"/>
                    <a:gd name="connsiteX7" fmla="*/ 7982 w 10000"/>
                    <a:gd name="connsiteY7" fmla="*/ 4905 h 10000"/>
                    <a:gd name="connsiteX8" fmla="*/ 7105 w 10000"/>
                    <a:gd name="connsiteY8" fmla="*/ 4522 h 10000"/>
                    <a:gd name="connsiteX9" fmla="*/ 6140 w 10000"/>
                    <a:gd name="connsiteY9" fmla="*/ 4203 h 10000"/>
                    <a:gd name="connsiteX10" fmla="*/ 6140 w 10000"/>
                    <a:gd name="connsiteY10" fmla="*/ 4203 h 10000"/>
                    <a:gd name="connsiteX11" fmla="*/ 6667 w 10000"/>
                    <a:gd name="connsiteY11" fmla="*/ 3822 h 10000"/>
                    <a:gd name="connsiteX12" fmla="*/ 7018 w 10000"/>
                    <a:gd name="connsiteY12" fmla="*/ 3312 h 10000"/>
                    <a:gd name="connsiteX13" fmla="*/ 7281 w 10000"/>
                    <a:gd name="connsiteY13" fmla="*/ 2739 h 10000"/>
                    <a:gd name="connsiteX14" fmla="*/ 7544 w 10000"/>
                    <a:gd name="connsiteY14" fmla="*/ 2166 h 10000"/>
                    <a:gd name="connsiteX15" fmla="*/ 7544 w 10000"/>
                    <a:gd name="connsiteY15" fmla="*/ 2166 h 10000"/>
                    <a:gd name="connsiteX16" fmla="*/ 7456 w 10000"/>
                    <a:gd name="connsiteY16" fmla="*/ 1720 h 10000"/>
                    <a:gd name="connsiteX17" fmla="*/ 7281 w 10000"/>
                    <a:gd name="connsiteY17" fmla="*/ 1274 h 10000"/>
                    <a:gd name="connsiteX18" fmla="*/ 7105 w 10000"/>
                    <a:gd name="connsiteY18" fmla="*/ 892 h 10000"/>
                    <a:gd name="connsiteX19" fmla="*/ 6754 w 10000"/>
                    <a:gd name="connsiteY19" fmla="*/ 574 h 10000"/>
                    <a:gd name="connsiteX20" fmla="*/ 6404 w 10000"/>
                    <a:gd name="connsiteY20" fmla="*/ 319 h 10000"/>
                    <a:gd name="connsiteX21" fmla="*/ 5965 w 10000"/>
                    <a:gd name="connsiteY21" fmla="*/ 191 h 10000"/>
                    <a:gd name="connsiteX22" fmla="*/ 5526 w 10000"/>
                    <a:gd name="connsiteY22" fmla="*/ 0 h 10000"/>
                    <a:gd name="connsiteX23" fmla="*/ 5000 w 10000"/>
                    <a:gd name="connsiteY23" fmla="*/ 0 h 10000"/>
                    <a:gd name="connsiteX24" fmla="*/ 5000 w 10000"/>
                    <a:gd name="connsiteY24" fmla="*/ 0 h 10000"/>
                    <a:gd name="connsiteX25" fmla="*/ 4561 w 10000"/>
                    <a:gd name="connsiteY25" fmla="*/ 0 h 10000"/>
                    <a:gd name="connsiteX26" fmla="*/ 4123 w 10000"/>
                    <a:gd name="connsiteY26" fmla="*/ 191 h 10000"/>
                    <a:gd name="connsiteX27" fmla="*/ 3684 w 10000"/>
                    <a:gd name="connsiteY27" fmla="*/ 319 h 10000"/>
                    <a:gd name="connsiteX28" fmla="*/ 3246 w 10000"/>
                    <a:gd name="connsiteY28" fmla="*/ 574 h 10000"/>
                    <a:gd name="connsiteX29" fmla="*/ 2982 w 10000"/>
                    <a:gd name="connsiteY29" fmla="*/ 892 h 10000"/>
                    <a:gd name="connsiteX30" fmla="*/ 2719 w 10000"/>
                    <a:gd name="connsiteY30" fmla="*/ 1274 h 10000"/>
                    <a:gd name="connsiteX31" fmla="*/ 2544 w 10000"/>
                    <a:gd name="connsiteY31" fmla="*/ 1720 h 10000"/>
                    <a:gd name="connsiteX32" fmla="*/ 2544 w 10000"/>
                    <a:gd name="connsiteY32" fmla="*/ 2166 h 10000"/>
                    <a:gd name="connsiteX33" fmla="*/ 2544 w 10000"/>
                    <a:gd name="connsiteY33" fmla="*/ 2166 h 10000"/>
                    <a:gd name="connsiteX34" fmla="*/ 2632 w 10000"/>
                    <a:gd name="connsiteY34" fmla="*/ 2739 h 10000"/>
                    <a:gd name="connsiteX35" fmla="*/ 2982 w 10000"/>
                    <a:gd name="connsiteY35" fmla="*/ 3312 h 10000"/>
                    <a:gd name="connsiteX36" fmla="*/ 3421 w 10000"/>
                    <a:gd name="connsiteY36" fmla="*/ 3822 h 10000"/>
                    <a:gd name="connsiteX37" fmla="*/ 3860 w 10000"/>
                    <a:gd name="connsiteY37" fmla="*/ 4203 h 10000"/>
                    <a:gd name="connsiteX38" fmla="*/ 3860 w 10000"/>
                    <a:gd name="connsiteY38" fmla="*/ 4203 h 10000"/>
                    <a:gd name="connsiteX39" fmla="*/ 2895 w 10000"/>
                    <a:gd name="connsiteY39" fmla="*/ 4522 h 10000"/>
                    <a:gd name="connsiteX40" fmla="*/ 2105 w 10000"/>
                    <a:gd name="connsiteY40" fmla="*/ 4905 h 10000"/>
                    <a:gd name="connsiteX41" fmla="*/ 1404 w 10000"/>
                    <a:gd name="connsiteY41" fmla="*/ 5478 h 10000"/>
                    <a:gd name="connsiteX42" fmla="*/ 877 w 10000"/>
                    <a:gd name="connsiteY42" fmla="*/ 6241 h 10000"/>
                    <a:gd name="connsiteX43" fmla="*/ 439 w 10000"/>
                    <a:gd name="connsiteY43" fmla="*/ 7005 h 10000"/>
                    <a:gd name="connsiteX44" fmla="*/ 175 w 10000"/>
                    <a:gd name="connsiteY44" fmla="*/ 7898 h 10000"/>
                    <a:gd name="connsiteX45" fmla="*/ 0 w 10000"/>
                    <a:gd name="connsiteY45" fmla="*/ 8854 h 10000"/>
                    <a:gd name="connsiteX46" fmla="*/ 0 w 10000"/>
                    <a:gd name="connsiteY46" fmla="*/ 9936 h 10000"/>
                    <a:gd name="connsiteX0" fmla="*/ 9912 w 10000"/>
                    <a:gd name="connsiteY0" fmla="*/ 10000 h 10000"/>
                    <a:gd name="connsiteX1" fmla="*/ 10000 w 10000"/>
                    <a:gd name="connsiteY1" fmla="*/ 8854 h 10000"/>
                    <a:gd name="connsiteX2" fmla="*/ 9912 w 10000"/>
                    <a:gd name="connsiteY2" fmla="*/ 7898 h 10000"/>
                    <a:gd name="connsiteX3" fmla="*/ 9561 w 10000"/>
                    <a:gd name="connsiteY3" fmla="*/ 7005 h 10000"/>
                    <a:gd name="connsiteX4" fmla="*/ 9211 w 10000"/>
                    <a:gd name="connsiteY4" fmla="*/ 6241 h 10000"/>
                    <a:gd name="connsiteX5" fmla="*/ 8684 w 10000"/>
                    <a:gd name="connsiteY5" fmla="*/ 5478 h 10000"/>
                    <a:gd name="connsiteX6" fmla="*/ 7982 w 10000"/>
                    <a:gd name="connsiteY6" fmla="*/ 4905 h 10000"/>
                    <a:gd name="connsiteX7" fmla="*/ 7105 w 10000"/>
                    <a:gd name="connsiteY7" fmla="*/ 4522 h 10000"/>
                    <a:gd name="connsiteX8" fmla="*/ 6140 w 10000"/>
                    <a:gd name="connsiteY8" fmla="*/ 4203 h 10000"/>
                    <a:gd name="connsiteX9" fmla="*/ 6140 w 10000"/>
                    <a:gd name="connsiteY9" fmla="*/ 4203 h 10000"/>
                    <a:gd name="connsiteX10" fmla="*/ 6667 w 10000"/>
                    <a:gd name="connsiteY10" fmla="*/ 3822 h 10000"/>
                    <a:gd name="connsiteX11" fmla="*/ 7018 w 10000"/>
                    <a:gd name="connsiteY11" fmla="*/ 3312 h 10000"/>
                    <a:gd name="connsiteX12" fmla="*/ 7281 w 10000"/>
                    <a:gd name="connsiteY12" fmla="*/ 2739 h 10000"/>
                    <a:gd name="connsiteX13" fmla="*/ 7544 w 10000"/>
                    <a:gd name="connsiteY13" fmla="*/ 2166 h 10000"/>
                    <a:gd name="connsiteX14" fmla="*/ 7544 w 10000"/>
                    <a:gd name="connsiteY14" fmla="*/ 2166 h 10000"/>
                    <a:gd name="connsiteX15" fmla="*/ 7456 w 10000"/>
                    <a:gd name="connsiteY15" fmla="*/ 1720 h 10000"/>
                    <a:gd name="connsiteX16" fmla="*/ 7281 w 10000"/>
                    <a:gd name="connsiteY16" fmla="*/ 1274 h 10000"/>
                    <a:gd name="connsiteX17" fmla="*/ 7105 w 10000"/>
                    <a:gd name="connsiteY17" fmla="*/ 892 h 10000"/>
                    <a:gd name="connsiteX18" fmla="*/ 6754 w 10000"/>
                    <a:gd name="connsiteY18" fmla="*/ 574 h 10000"/>
                    <a:gd name="connsiteX19" fmla="*/ 6404 w 10000"/>
                    <a:gd name="connsiteY19" fmla="*/ 319 h 10000"/>
                    <a:gd name="connsiteX20" fmla="*/ 5965 w 10000"/>
                    <a:gd name="connsiteY20" fmla="*/ 191 h 10000"/>
                    <a:gd name="connsiteX21" fmla="*/ 5526 w 10000"/>
                    <a:gd name="connsiteY21" fmla="*/ 0 h 10000"/>
                    <a:gd name="connsiteX22" fmla="*/ 5000 w 10000"/>
                    <a:gd name="connsiteY22" fmla="*/ 0 h 10000"/>
                    <a:gd name="connsiteX23" fmla="*/ 5000 w 10000"/>
                    <a:gd name="connsiteY23" fmla="*/ 0 h 10000"/>
                    <a:gd name="connsiteX24" fmla="*/ 4561 w 10000"/>
                    <a:gd name="connsiteY24" fmla="*/ 0 h 10000"/>
                    <a:gd name="connsiteX25" fmla="*/ 4123 w 10000"/>
                    <a:gd name="connsiteY25" fmla="*/ 191 h 10000"/>
                    <a:gd name="connsiteX26" fmla="*/ 3684 w 10000"/>
                    <a:gd name="connsiteY26" fmla="*/ 319 h 10000"/>
                    <a:gd name="connsiteX27" fmla="*/ 3246 w 10000"/>
                    <a:gd name="connsiteY27" fmla="*/ 574 h 10000"/>
                    <a:gd name="connsiteX28" fmla="*/ 2982 w 10000"/>
                    <a:gd name="connsiteY28" fmla="*/ 892 h 10000"/>
                    <a:gd name="connsiteX29" fmla="*/ 2719 w 10000"/>
                    <a:gd name="connsiteY29" fmla="*/ 1274 h 10000"/>
                    <a:gd name="connsiteX30" fmla="*/ 2544 w 10000"/>
                    <a:gd name="connsiteY30" fmla="*/ 1720 h 10000"/>
                    <a:gd name="connsiteX31" fmla="*/ 2544 w 10000"/>
                    <a:gd name="connsiteY31" fmla="*/ 2166 h 10000"/>
                    <a:gd name="connsiteX32" fmla="*/ 2544 w 10000"/>
                    <a:gd name="connsiteY32" fmla="*/ 2166 h 10000"/>
                    <a:gd name="connsiteX33" fmla="*/ 2632 w 10000"/>
                    <a:gd name="connsiteY33" fmla="*/ 2739 h 10000"/>
                    <a:gd name="connsiteX34" fmla="*/ 2982 w 10000"/>
                    <a:gd name="connsiteY34" fmla="*/ 3312 h 10000"/>
                    <a:gd name="connsiteX35" fmla="*/ 3421 w 10000"/>
                    <a:gd name="connsiteY35" fmla="*/ 3822 h 10000"/>
                    <a:gd name="connsiteX36" fmla="*/ 3860 w 10000"/>
                    <a:gd name="connsiteY36" fmla="*/ 4203 h 10000"/>
                    <a:gd name="connsiteX37" fmla="*/ 3860 w 10000"/>
                    <a:gd name="connsiteY37" fmla="*/ 4203 h 10000"/>
                    <a:gd name="connsiteX38" fmla="*/ 2895 w 10000"/>
                    <a:gd name="connsiteY38" fmla="*/ 4522 h 10000"/>
                    <a:gd name="connsiteX39" fmla="*/ 2105 w 10000"/>
                    <a:gd name="connsiteY39" fmla="*/ 4905 h 10000"/>
                    <a:gd name="connsiteX40" fmla="*/ 1404 w 10000"/>
                    <a:gd name="connsiteY40" fmla="*/ 5478 h 10000"/>
                    <a:gd name="connsiteX41" fmla="*/ 877 w 10000"/>
                    <a:gd name="connsiteY41" fmla="*/ 6241 h 10000"/>
                    <a:gd name="connsiteX42" fmla="*/ 439 w 10000"/>
                    <a:gd name="connsiteY42" fmla="*/ 7005 h 10000"/>
                    <a:gd name="connsiteX43" fmla="*/ 175 w 10000"/>
                    <a:gd name="connsiteY43" fmla="*/ 7898 h 10000"/>
                    <a:gd name="connsiteX44" fmla="*/ 0 w 10000"/>
                    <a:gd name="connsiteY44" fmla="*/ 8854 h 10000"/>
                    <a:gd name="connsiteX45" fmla="*/ 0 w 10000"/>
                    <a:gd name="connsiteY45" fmla="*/ 9936 h 10000"/>
                    <a:gd name="connsiteX0" fmla="*/ 10000 w 10000"/>
                    <a:gd name="connsiteY0" fmla="*/ 8854 h 9936"/>
                    <a:gd name="connsiteX1" fmla="*/ 9912 w 10000"/>
                    <a:gd name="connsiteY1" fmla="*/ 7898 h 9936"/>
                    <a:gd name="connsiteX2" fmla="*/ 9561 w 10000"/>
                    <a:gd name="connsiteY2" fmla="*/ 7005 h 9936"/>
                    <a:gd name="connsiteX3" fmla="*/ 9211 w 10000"/>
                    <a:gd name="connsiteY3" fmla="*/ 6241 h 9936"/>
                    <a:gd name="connsiteX4" fmla="*/ 8684 w 10000"/>
                    <a:gd name="connsiteY4" fmla="*/ 5478 h 9936"/>
                    <a:gd name="connsiteX5" fmla="*/ 7982 w 10000"/>
                    <a:gd name="connsiteY5" fmla="*/ 4905 h 9936"/>
                    <a:gd name="connsiteX6" fmla="*/ 7105 w 10000"/>
                    <a:gd name="connsiteY6" fmla="*/ 4522 h 9936"/>
                    <a:gd name="connsiteX7" fmla="*/ 6140 w 10000"/>
                    <a:gd name="connsiteY7" fmla="*/ 4203 h 9936"/>
                    <a:gd name="connsiteX8" fmla="*/ 6140 w 10000"/>
                    <a:gd name="connsiteY8" fmla="*/ 4203 h 9936"/>
                    <a:gd name="connsiteX9" fmla="*/ 6667 w 10000"/>
                    <a:gd name="connsiteY9" fmla="*/ 3822 h 9936"/>
                    <a:gd name="connsiteX10" fmla="*/ 7018 w 10000"/>
                    <a:gd name="connsiteY10" fmla="*/ 3312 h 9936"/>
                    <a:gd name="connsiteX11" fmla="*/ 7281 w 10000"/>
                    <a:gd name="connsiteY11" fmla="*/ 2739 h 9936"/>
                    <a:gd name="connsiteX12" fmla="*/ 7544 w 10000"/>
                    <a:gd name="connsiteY12" fmla="*/ 2166 h 9936"/>
                    <a:gd name="connsiteX13" fmla="*/ 7544 w 10000"/>
                    <a:gd name="connsiteY13" fmla="*/ 2166 h 9936"/>
                    <a:gd name="connsiteX14" fmla="*/ 7456 w 10000"/>
                    <a:gd name="connsiteY14" fmla="*/ 1720 h 9936"/>
                    <a:gd name="connsiteX15" fmla="*/ 7281 w 10000"/>
                    <a:gd name="connsiteY15" fmla="*/ 1274 h 9936"/>
                    <a:gd name="connsiteX16" fmla="*/ 7105 w 10000"/>
                    <a:gd name="connsiteY16" fmla="*/ 892 h 9936"/>
                    <a:gd name="connsiteX17" fmla="*/ 6754 w 10000"/>
                    <a:gd name="connsiteY17" fmla="*/ 574 h 9936"/>
                    <a:gd name="connsiteX18" fmla="*/ 6404 w 10000"/>
                    <a:gd name="connsiteY18" fmla="*/ 319 h 9936"/>
                    <a:gd name="connsiteX19" fmla="*/ 5965 w 10000"/>
                    <a:gd name="connsiteY19" fmla="*/ 191 h 9936"/>
                    <a:gd name="connsiteX20" fmla="*/ 5526 w 10000"/>
                    <a:gd name="connsiteY20" fmla="*/ 0 h 9936"/>
                    <a:gd name="connsiteX21" fmla="*/ 5000 w 10000"/>
                    <a:gd name="connsiteY21" fmla="*/ 0 h 9936"/>
                    <a:gd name="connsiteX22" fmla="*/ 5000 w 10000"/>
                    <a:gd name="connsiteY22" fmla="*/ 0 h 9936"/>
                    <a:gd name="connsiteX23" fmla="*/ 4561 w 10000"/>
                    <a:gd name="connsiteY23" fmla="*/ 0 h 9936"/>
                    <a:gd name="connsiteX24" fmla="*/ 4123 w 10000"/>
                    <a:gd name="connsiteY24" fmla="*/ 191 h 9936"/>
                    <a:gd name="connsiteX25" fmla="*/ 3684 w 10000"/>
                    <a:gd name="connsiteY25" fmla="*/ 319 h 9936"/>
                    <a:gd name="connsiteX26" fmla="*/ 3246 w 10000"/>
                    <a:gd name="connsiteY26" fmla="*/ 574 h 9936"/>
                    <a:gd name="connsiteX27" fmla="*/ 2982 w 10000"/>
                    <a:gd name="connsiteY27" fmla="*/ 892 h 9936"/>
                    <a:gd name="connsiteX28" fmla="*/ 2719 w 10000"/>
                    <a:gd name="connsiteY28" fmla="*/ 1274 h 9936"/>
                    <a:gd name="connsiteX29" fmla="*/ 2544 w 10000"/>
                    <a:gd name="connsiteY29" fmla="*/ 1720 h 9936"/>
                    <a:gd name="connsiteX30" fmla="*/ 2544 w 10000"/>
                    <a:gd name="connsiteY30" fmla="*/ 2166 h 9936"/>
                    <a:gd name="connsiteX31" fmla="*/ 2544 w 10000"/>
                    <a:gd name="connsiteY31" fmla="*/ 2166 h 9936"/>
                    <a:gd name="connsiteX32" fmla="*/ 2632 w 10000"/>
                    <a:gd name="connsiteY32" fmla="*/ 2739 h 9936"/>
                    <a:gd name="connsiteX33" fmla="*/ 2982 w 10000"/>
                    <a:gd name="connsiteY33" fmla="*/ 3312 h 9936"/>
                    <a:gd name="connsiteX34" fmla="*/ 3421 w 10000"/>
                    <a:gd name="connsiteY34" fmla="*/ 3822 h 9936"/>
                    <a:gd name="connsiteX35" fmla="*/ 3860 w 10000"/>
                    <a:gd name="connsiteY35" fmla="*/ 4203 h 9936"/>
                    <a:gd name="connsiteX36" fmla="*/ 3860 w 10000"/>
                    <a:gd name="connsiteY36" fmla="*/ 4203 h 9936"/>
                    <a:gd name="connsiteX37" fmla="*/ 2895 w 10000"/>
                    <a:gd name="connsiteY37" fmla="*/ 4522 h 9936"/>
                    <a:gd name="connsiteX38" fmla="*/ 2105 w 10000"/>
                    <a:gd name="connsiteY38" fmla="*/ 4905 h 9936"/>
                    <a:gd name="connsiteX39" fmla="*/ 1404 w 10000"/>
                    <a:gd name="connsiteY39" fmla="*/ 5478 h 9936"/>
                    <a:gd name="connsiteX40" fmla="*/ 877 w 10000"/>
                    <a:gd name="connsiteY40" fmla="*/ 6241 h 9936"/>
                    <a:gd name="connsiteX41" fmla="*/ 439 w 10000"/>
                    <a:gd name="connsiteY41" fmla="*/ 7005 h 9936"/>
                    <a:gd name="connsiteX42" fmla="*/ 175 w 10000"/>
                    <a:gd name="connsiteY42" fmla="*/ 7898 h 9936"/>
                    <a:gd name="connsiteX43" fmla="*/ 0 w 10000"/>
                    <a:gd name="connsiteY43" fmla="*/ 8854 h 9936"/>
                    <a:gd name="connsiteX44" fmla="*/ 0 w 10000"/>
                    <a:gd name="connsiteY44" fmla="*/ 9936 h 9936"/>
                    <a:gd name="connsiteX0" fmla="*/ 9912 w 9912"/>
                    <a:gd name="connsiteY0" fmla="*/ 7949 h 10000"/>
                    <a:gd name="connsiteX1" fmla="*/ 9561 w 9912"/>
                    <a:gd name="connsiteY1" fmla="*/ 7050 h 10000"/>
                    <a:gd name="connsiteX2" fmla="*/ 9211 w 9912"/>
                    <a:gd name="connsiteY2" fmla="*/ 6281 h 10000"/>
                    <a:gd name="connsiteX3" fmla="*/ 8684 w 9912"/>
                    <a:gd name="connsiteY3" fmla="*/ 5513 h 10000"/>
                    <a:gd name="connsiteX4" fmla="*/ 7982 w 9912"/>
                    <a:gd name="connsiteY4" fmla="*/ 4937 h 10000"/>
                    <a:gd name="connsiteX5" fmla="*/ 7105 w 9912"/>
                    <a:gd name="connsiteY5" fmla="*/ 4551 h 10000"/>
                    <a:gd name="connsiteX6" fmla="*/ 6140 w 9912"/>
                    <a:gd name="connsiteY6" fmla="*/ 4230 h 10000"/>
                    <a:gd name="connsiteX7" fmla="*/ 6140 w 9912"/>
                    <a:gd name="connsiteY7" fmla="*/ 4230 h 10000"/>
                    <a:gd name="connsiteX8" fmla="*/ 6667 w 9912"/>
                    <a:gd name="connsiteY8" fmla="*/ 3847 h 10000"/>
                    <a:gd name="connsiteX9" fmla="*/ 7018 w 9912"/>
                    <a:gd name="connsiteY9" fmla="*/ 3333 h 10000"/>
                    <a:gd name="connsiteX10" fmla="*/ 7281 w 9912"/>
                    <a:gd name="connsiteY10" fmla="*/ 2757 h 10000"/>
                    <a:gd name="connsiteX11" fmla="*/ 7544 w 9912"/>
                    <a:gd name="connsiteY11" fmla="*/ 2180 h 10000"/>
                    <a:gd name="connsiteX12" fmla="*/ 7544 w 9912"/>
                    <a:gd name="connsiteY12" fmla="*/ 2180 h 10000"/>
                    <a:gd name="connsiteX13" fmla="*/ 7456 w 9912"/>
                    <a:gd name="connsiteY13" fmla="*/ 1731 h 10000"/>
                    <a:gd name="connsiteX14" fmla="*/ 7281 w 9912"/>
                    <a:gd name="connsiteY14" fmla="*/ 1282 h 10000"/>
                    <a:gd name="connsiteX15" fmla="*/ 7105 w 9912"/>
                    <a:gd name="connsiteY15" fmla="*/ 898 h 10000"/>
                    <a:gd name="connsiteX16" fmla="*/ 6754 w 9912"/>
                    <a:gd name="connsiteY16" fmla="*/ 578 h 10000"/>
                    <a:gd name="connsiteX17" fmla="*/ 6404 w 9912"/>
                    <a:gd name="connsiteY17" fmla="*/ 321 h 10000"/>
                    <a:gd name="connsiteX18" fmla="*/ 5965 w 9912"/>
                    <a:gd name="connsiteY18" fmla="*/ 192 h 10000"/>
                    <a:gd name="connsiteX19" fmla="*/ 5526 w 9912"/>
                    <a:gd name="connsiteY19" fmla="*/ 0 h 10000"/>
                    <a:gd name="connsiteX20" fmla="*/ 5000 w 9912"/>
                    <a:gd name="connsiteY20" fmla="*/ 0 h 10000"/>
                    <a:gd name="connsiteX21" fmla="*/ 5000 w 9912"/>
                    <a:gd name="connsiteY21" fmla="*/ 0 h 10000"/>
                    <a:gd name="connsiteX22" fmla="*/ 4561 w 9912"/>
                    <a:gd name="connsiteY22" fmla="*/ 0 h 10000"/>
                    <a:gd name="connsiteX23" fmla="*/ 4123 w 9912"/>
                    <a:gd name="connsiteY23" fmla="*/ 192 h 10000"/>
                    <a:gd name="connsiteX24" fmla="*/ 3684 w 9912"/>
                    <a:gd name="connsiteY24" fmla="*/ 321 h 10000"/>
                    <a:gd name="connsiteX25" fmla="*/ 3246 w 9912"/>
                    <a:gd name="connsiteY25" fmla="*/ 578 h 10000"/>
                    <a:gd name="connsiteX26" fmla="*/ 2982 w 9912"/>
                    <a:gd name="connsiteY26" fmla="*/ 898 h 10000"/>
                    <a:gd name="connsiteX27" fmla="*/ 2719 w 9912"/>
                    <a:gd name="connsiteY27" fmla="*/ 1282 h 10000"/>
                    <a:gd name="connsiteX28" fmla="*/ 2544 w 9912"/>
                    <a:gd name="connsiteY28" fmla="*/ 1731 h 10000"/>
                    <a:gd name="connsiteX29" fmla="*/ 2544 w 9912"/>
                    <a:gd name="connsiteY29" fmla="*/ 2180 h 10000"/>
                    <a:gd name="connsiteX30" fmla="*/ 2544 w 9912"/>
                    <a:gd name="connsiteY30" fmla="*/ 2180 h 10000"/>
                    <a:gd name="connsiteX31" fmla="*/ 2632 w 9912"/>
                    <a:gd name="connsiteY31" fmla="*/ 2757 h 10000"/>
                    <a:gd name="connsiteX32" fmla="*/ 2982 w 9912"/>
                    <a:gd name="connsiteY32" fmla="*/ 3333 h 10000"/>
                    <a:gd name="connsiteX33" fmla="*/ 3421 w 9912"/>
                    <a:gd name="connsiteY33" fmla="*/ 3847 h 10000"/>
                    <a:gd name="connsiteX34" fmla="*/ 3860 w 9912"/>
                    <a:gd name="connsiteY34" fmla="*/ 4230 h 10000"/>
                    <a:gd name="connsiteX35" fmla="*/ 3860 w 9912"/>
                    <a:gd name="connsiteY35" fmla="*/ 4230 h 10000"/>
                    <a:gd name="connsiteX36" fmla="*/ 2895 w 9912"/>
                    <a:gd name="connsiteY36" fmla="*/ 4551 h 10000"/>
                    <a:gd name="connsiteX37" fmla="*/ 2105 w 9912"/>
                    <a:gd name="connsiteY37" fmla="*/ 4937 h 10000"/>
                    <a:gd name="connsiteX38" fmla="*/ 1404 w 9912"/>
                    <a:gd name="connsiteY38" fmla="*/ 5513 h 10000"/>
                    <a:gd name="connsiteX39" fmla="*/ 877 w 9912"/>
                    <a:gd name="connsiteY39" fmla="*/ 6281 h 10000"/>
                    <a:gd name="connsiteX40" fmla="*/ 439 w 9912"/>
                    <a:gd name="connsiteY40" fmla="*/ 7050 h 10000"/>
                    <a:gd name="connsiteX41" fmla="*/ 175 w 9912"/>
                    <a:gd name="connsiteY41" fmla="*/ 7949 h 10000"/>
                    <a:gd name="connsiteX42" fmla="*/ 0 w 9912"/>
                    <a:gd name="connsiteY42" fmla="*/ 8911 h 10000"/>
                    <a:gd name="connsiteX43" fmla="*/ 0 w 9912"/>
                    <a:gd name="connsiteY43" fmla="*/ 10000 h 10000"/>
                    <a:gd name="connsiteX0" fmla="*/ 9646 w 9646"/>
                    <a:gd name="connsiteY0" fmla="*/ 7050 h 10000"/>
                    <a:gd name="connsiteX1" fmla="*/ 9293 w 9646"/>
                    <a:gd name="connsiteY1" fmla="*/ 6281 h 10000"/>
                    <a:gd name="connsiteX2" fmla="*/ 8761 w 9646"/>
                    <a:gd name="connsiteY2" fmla="*/ 5513 h 10000"/>
                    <a:gd name="connsiteX3" fmla="*/ 8053 w 9646"/>
                    <a:gd name="connsiteY3" fmla="*/ 4937 h 10000"/>
                    <a:gd name="connsiteX4" fmla="*/ 7168 w 9646"/>
                    <a:gd name="connsiteY4" fmla="*/ 4551 h 10000"/>
                    <a:gd name="connsiteX5" fmla="*/ 6195 w 9646"/>
                    <a:gd name="connsiteY5" fmla="*/ 4230 h 10000"/>
                    <a:gd name="connsiteX6" fmla="*/ 6195 w 9646"/>
                    <a:gd name="connsiteY6" fmla="*/ 4230 h 10000"/>
                    <a:gd name="connsiteX7" fmla="*/ 6726 w 9646"/>
                    <a:gd name="connsiteY7" fmla="*/ 3847 h 10000"/>
                    <a:gd name="connsiteX8" fmla="*/ 7080 w 9646"/>
                    <a:gd name="connsiteY8" fmla="*/ 3333 h 10000"/>
                    <a:gd name="connsiteX9" fmla="*/ 7346 w 9646"/>
                    <a:gd name="connsiteY9" fmla="*/ 2757 h 10000"/>
                    <a:gd name="connsiteX10" fmla="*/ 7611 w 9646"/>
                    <a:gd name="connsiteY10" fmla="*/ 2180 h 10000"/>
                    <a:gd name="connsiteX11" fmla="*/ 7611 w 9646"/>
                    <a:gd name="connsiteY11" fmla="*/ 2180 h 10000"/>
                    <a:gd name="connsiteX12" fmla="*/ 7522 w 9646"/>
                    <a:gd name="connsiteY12" fmla="*/ 1731 h 10000"/>
                    <a:gd name="connsiteX13" fmla="*/ 7346 w 9646"/>
                    <a:gd name="connsiteY13" fmla="*/ 1282 h 10000"/>
                    <a:gd name="connsiteX14" fmla="*/ 7168 w 9646"/>
                    <a:gd name="connsiteY14" fmla="*/ 898 h 10000"/>
                    <a:gd name="connsiteX15" fmla="*/ 6814 w 9646"/>
                    <a:gd name="connsiteY15" fmla="*/ 578 h 10000"/>
                    <a:gd name="connsiteX16" fmla="*/ 6461 w 9646"/>
                    <a:gd name="connsiteY16" fmla="*/ 321 h 10000"/>
                    <a:gd name="connsiteX17" fmla="*/ 6018 w 9646"/>
                    <a:gd name="connsiteY17" fmla="*/ 192 h 10000"/>
                    <a:gd name="connsiteX18" fmla="*/ 5575 w 9646"/>
                    <a:gd name="connsiteY18" fmla="*/ 0 h 10000"/>
                    <a:gd name="connsiteX19" fmla="*/ 5044 w 9646"/>
                    <a:gd name="connsiteY19" fmla="*/ 0 h 10000"/>
                    <a:gd name="connsiteX20" fmla="*/ 5044 w 9646"/>
                    <a:gd name="connsiteY20" fmla="*/ 0 h 10000"/>
                    <a:gd name="connsiteX21" fmla="*/ 4601 w 9646"/>
                    <a:gd name="connsiteY21" fmla="*/ 0 h 10000"/>
                    <a:gd name="connsiteX22" fmla="*/ 4160 w 9646"/>
                    <a:gd name="connsiteY22" fmla="*/ 192 h 10000"/>
                    <a:gd name="connsiteX23" fmla="*/ 3717 w 9646"/>
                    <a:gd name="connsiteY23" fmla="*/ 321 h 10000"/>
                    <a:gd name="connsiteX24" fmla="*/ 3275 w 9646"/>
                    <a:gd name="connsiteY24" fmla="*/ 578 h 10000"/>
                    <a:gd name="connsiteX25" fmla="*/ 3008 w 9646"/>
                    <a:gd name="connsiteY25" fmla="*/ 898 h 10000"/>
                    <a:gd name="connsiteX26" fmla="*/ 2743 w 9646"/>
                    <a:gd name="connsiteY26" fmla="*/ 1282 h 10000"/>
                    <a:gd name="connsiteX27" fmla="*/ 2567 w 9646"/>
                    <a:gd name="connsiteY27" fmla="*/ 1731 h 10000"/>
                    <a:gd name="connsiteX28" fmla="*/ 2567 w 9646"/>
                    <a:gd name="connsiteY28" fmla="*/ 2180 h 10000"/>
                    <a:gd name="connsiteX29" fmla="*/ 2567 w 9646"/>
                    <a:gd name="connsiteY29" fmla="*/ 2180 h 10000"/>
                    <a:gd name="connsiteX30" fmla="*/ 2655 w 9646"/>
                    <a:gd name="connsiteY30" fmla="*/ 2757 h 10000"/>
                    <a:gd name="connsiteX31" fmla="*/ 3008 w 9646"/>
                    <a:gd name="connsiteY31" fmla="*/ 3333 h 10000"/>
                    <a:gd name="connsiteX32" fmla="*/ 3451 w 9646"/>
                    <a:gd name="connsiteY32" fmla="*/ 3847 h 10000"/>
                    <a:gd name="connsiteX33" fmla="*/ 3894 w 9646"/>
                    <a:gd name="connsiteY33" fmla="*/ 4230 h 10000"/>
                    <a:gd name="connsiteX34" fmla="*/ 3894 w 9646"/>
                    <a:gd name="connsiteY34" fmla="*/ 4230 h 10000"/>
                    <a:gd name="connsiteX35" fmla="*/ 2921 w 9646"/>
                    <a:gd name="connsiteY35" fmla="*/ 4551 h 10000"/>
                    <a:gd name="connsiteX36" fmla="*/ 2124 w 9646"/>
                    <a:gd name="connsiteY36" fmla="*/ 4937 h 10000"/>
                    <a:gd name="connsiteX37" fmla="*/ 1416 w 9646"/>
                    <a:gd name="connsiteY37" fmla="*/ 5513 h 10000"/>
                    <a:gd name="connsiteX38" fmla="*/ 885 w 9646"/>
                    <a:gd name="connsiteY38" fmla="*/ 6281 h 10000"/>
                    <a:gd name="connsiteX39" fmla="*/ 443 w 9646"/>
                    <a:gd name="connsiteY39" fmla="*/ 7050 h 10000"/>
                    <a:gd name="connsiteX40" fmla="*/ 177 w 9646"/>
                    <a:gd name="connsiteY40" fmla="*/ 7949 h 10000"/>
                    <a:gd name="connsiteX41" fmla="*/ 0 w 9646"/>
                    <a:gd name="connsiteY41" fmla="*/ 8911 h 10000"/>
                    <a:gd name="connsiteX42" fmla="*/ 0 w 9646"/>
                    <a:gd name="connsiteY42" fmla="*/ 10000 h 10000"/>
                    <a:gd name="connsiteX0" fmla="*/ 9634 w 9634"/>
                    <a:gd name="connsiteY0" fmla="*/ 6281 h 10000"/>
                    <a:gd name="connsiteX1" fmla="*/ 9083 w 9634"/>
                    <a:gd name="connsiteY1" fmla="*/ 5513 h 10000"/>
                    <a:gd name="connsiteX2" fmla="*/ 8349 w 9634"/>
                    <a:gd name="connsiteY2" fmla="*/ 4937 h 10000"/>
                    <a:gd name="connsiteX3" fmla="*/ 7431 w 9634"/>
                    <a:gd name="connsiteY3" fmla="*/ 4551 h 10000"/>
                    <a:gd name="connsiteX4" fmla="*/ 6422 w 9634"/>
                    <a:gd name="connsiteY4" fmla="*/ 4230 h 10000"/>
                    <a:gd name="connsiteX5" fmla="*/ 6422 w 9634"/>
                    <a:gd name="connsiteY5" fmla="*/ 4230 h 10000"/>
                    <a:gd name="connsiteX6" fmla="*/ 6973 w 9634"/>
                    <a:gd name="connsiteY6" fmla="*/ 3847 h 10000"/>
                    <a:gd name="connsiteX7" fmla="*/ 7340 w 9634"/>
                    <a:gd name="connsiteY7" fmla="*/ 3333 h 10000"/>
                    <a:gd name="connsiteX8" fmla="*/ 7616 w 9634"/>
                    <a:gd name="connsiteY8" fmla="*/ 2757 h 10000"/>
                    <a:gd name="connsiteX9" fmla="*/ 7890 w 9634"/>
                    <a:gd name="connsiteY9" fmla="*/ 2180 h 10000"/>
                    <a:gd name="connsiteX10" fmla="*/ 7890 w 9634"/>
                    <a:gd name="connsiteY10" fmla="*/ 2180 h 10000"/>
                    <a:gd name="connsiteX11" fmla="*/ 7798 w 9634"/>
                    <a:gd name="connsiteY11" fmla="*/ 1731 h 10000"/>
                    <a:gd name="connsiteX12" fmla="*/ 7616 w 9634"/>
                    <a:gd name="connsiteY12" fmla="*/ 1282 h 10000"/>
                    <a:gd name="connsiteX13" fmla="*/ 7431 w 9634"/>
                    <a:gd name="connsiteY13" fmla="*/ 898 h 10000"/>
                    <a:gd name="connsiteX14" fmla="*/ 7064 w 9634"/>
                    <a:gd name="connsiteY14" fmla="*/ 578 h 10000"/>
                    <a:gd name="connsiteX15" fmla="*/ 6698 w 9634"/>
                    <a:gd name="connsiteY15" fmla="*/ 321 h 10000"/>
                    <a:gd name="connsiteX16" fmla="*/ 6239 w 9634"/>
                    <a:gd name="connsiteY16" fmla="*/ 192 h 10000"/>
                    <a:gd name="connsiteX17" fmla="*/ 5780 w 9634"/>
                    <a:gd name="connsiteY17" fmla="*/ 0 h 10000"/>
                    <a:gd name="connsiteX18" fmla="*/ 5229 w 9634"/>
                    <a:gd name="connsiteY18" fmla="*/ 0 h 10000"/>
                    <a:gd name="connsiteX19" fmla="*/ 5229 w 9634"/>
                    <a:gd name="connsiteY19" fmla="*/ 0 h 10000"/>
                    <a:gd name="connsiteX20" fmla="*/ 4770 w 9634"/>
                    <a:gd name="connsiteY20" fmla="*/ 0 h 10000"/>
                    <a:gd name="connsiteX21" fmla="*/ 4313 w 9634"/>
                    <a:gd name="connsiteY21" fmla="*/ 192 h 10000"/>
                    <a:gd name="connsiteX22" fmla="*/ 3853 w 9634"/>
                    <a:gd name="connsiteY22" fmla="*/ 321 h 10000"/>
                    <a:gd name="connsiteX23" fmla="*/ 3395 w 9634"/>
                    <a:gd name="connsiteY23" fmla="*/ 578 h 10000"/>
                    <a:gd name="connsiteX24" fmla="*/ 3118 w 9634"/>
                    <a:gd name="connsiteY24" fmla="*/ 898 h 10000"/>
                    <a:gd name="connsiteX25" fmla="*/ 2844 w 9634"/>
                    <a:gd name="connsiteY25" fmla="*/ 1282 h 10000"/>
                    <a:gd name="connsiteX26" fmla="*/ 2661 w 9634"/>
                    <a:gd name="connsiteY26" fmla="*/ 1731 h 10000"/>
                    <a:gd name="connsiteX27" fmla="*/ 2661 w 9634"/>
                    <a:gd name="connsiteY27" fmla="*/ 2180 h 10000"/>
                    <a:gd name="connsiteX28" fmla="*/ 2661 w 9634"/>
                    <a:gd name="connsiteY28" fmla="*/ 2180 h 10000"/>
                    <a:gd name="connsiteX29" fmla="*/ 2752 w 9634"/>
                    <a:gd name="connsiteY29" fmla="*/ 2757 h 10000"/>
                    <a:gd name="connsiteX30" fmla="*/ 3118 w 9634"/>
                    <a:gd name="connsiteY30" fmla="*/ 3333 h 10000"/>
                    <a:gd name="connsiteX31" fmla="*/ 3578 w 9634"/>
                    <a:gd name="connsiteY31" fmla="*/ 3847 h 10000"/>
                    <a:gd name="connsiteX32" fmla="*/ 4037 w 9634"/>
                    <a:gd name="connsiteY32" fmla="*/ 4230 h 10000"/>
                    <a:gd name="connsiteX33" fmla="*/ 4037 w 9634"/>
                    <a:gd name="connsiteY33" fmla="*/ 4230 h 10000"/>
                    <a:gd name="connsiteX34" fmla="*/ 3028 w 9634"/>
                    <a:gd name="connsiteY34" fmla="*/ 4551 h 10000"/>
                    <a:gd name="connsiteX35" fmla="*/ 2202 w 9634"/>
                    <a:gd name="connsiteY35" fmla="*/ 4937 h 10000"/>
                    <a:gd name="connsiteX36" fmla="*/ 1468 w 9634"/>
                    <a:gd name="connsiteY36" fmla="*/ 5513 h 10000"/>
                    <a:gd name="connsiteX37" fmla="*/ 917 w 9634"/>
                    <a:gd name="connsiteY37" fmla="*/ 6281 h 10000"/>
                    <a:gd name="connsiteX38" fmla="*/ 459 w 9634"/>
                    <a:gd name="connsiteY38" fmla="*/ 7050 h 10000"/>
                    <a:gd name="connsiteX39" fmla="*/ 183 w 9634"/>
                    <a:gd name="connsiteY39" fmla="*/ 7949 h 10000"/>
                    <a:gd name="connsiteX40" fmla="*/ 0 w 9634"/>
                    <a:gd name="connsiteY40" fmla="*/ 8911 h 10000"/>
                    <a:gd name="connsiteX41" fmla="*/ 0 w 9634"/>
                    <a:gd name="connsiteY4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34" h="10000">
                      <a:moveTo>
                        <a:pt x="9634" y="6281"/>
                      </a:moveTo>
                      <a:lnTo>
                        <a:pt x="9083" y="5513"/>
                      </a:lnTo>
                      <a:lnTo>
                        <a:pt x="8349" y="4937"/>
                      </a:lnTo>
                      <a:lnTo>
                        <a:pt x="7431" y="4551"/>
                      </a:lnTo>
                      <a:lnTo>
                        <a:pt x="6422" y="4230"/>
                      </a:lnTo>
                      <a:lnTo>
                        <a:pt x="6422" y="4230"/>
                      </a:lnTo>
                      <a:lnTo>
                        <a:pt x="6973" y="3847"/>
                      </a:lnTo>
                      <a:lnTo>
                        <a:pt x="7340" y="3333"/>
                      </a:lnTo>
                      <a:cubicBezTo>
                        <a:pt x="7432" y="3142"/>
                        <a:pt x="7523" y="2948"/>
                        <a:pt x="7616" y="2757"/>
                      </a:cubicBezTo>
                      <a:lnTo>
                        <a:pt x="7890" y="2180"/>
                      </a:lnTo>
                      <a:lnTo>
                        <a:pt x="7890" y="2180"/>
                      </a:lnTo>
                      <a:cubicBezTo>
                        <a:pt x="7860" y="2030"/>
                        <a:pt x="7828" y="1881"/>
                        <a:pt x="7798" y="1731"/>
                      </a:cubicBezTo>
                      <a:cubicBezTo>
                        <a:pt x="7738" y="1581"/>
                        <a:pt x="7676" y="1431"/>
                        <a:pt x="7616" y="1282"/>
                      </a:cubicBezTo>
                      <a:cubicBezTo>
                        <a:pt x="7553" y="1154"/>
                        <a:pt x="7493" y="1026"/>
                        <a:pt x="7431" y="898"/>
                      </a:cubicBezTo>
                      <a:lnTo>
                        <a:pt x="7064" y="578"/>
                      </a:lnTo>
                      <a:lnTo>
                        <a:pt x="6698" y="321"/>
                      </a:lnTo>
                      <a:lnTo>
                        <a:pt x="6239" y="192"/>
                      </a:lnTo>
                      <a:lnTo>
                        <a:pt x="5780" y="0"/>
                      </a:lnTo>
                      <a:lnTo>
                        <a:pt x="5229" y="0"/>
                      </a:lnTo>
                      <a:lnTo>
                        <a:pt x="5229" y="0"/>
                      </a:lnTo>
                      <a:lnTo>
                        <a:pt x="4770" y="0"/>
                      </a:lnTo>
                      <a:lnTo>
                        <a:pt x="4313" y="192"/>
                      </a:lnTo>
                      <a:lnTo>
                        <a:pt x="3853" y="321"/>
                      </a:lnTo>
                      <a:lnTo>
                        <a:pt x="3395" y="578"/>
                      </a:lnTo>
                      <a:lnTo>
                        <a:pt x="3118" y="898"/>
                      </a:lnTo>
                      <a:lnTo>
                        <a:pt x="2844" y="1282"/>
                      </a:lnTo>
                      <a:cubicBezTo>
                        <a:pt x="2784" y="1431"/>
                        <a:pt x="2721" y="1581"/>
                        <a:pt x="2661" y="1731"/>
                      </a:cubicBezTo>
                      <a:lnTo>
                        <a:pt x="2661" y="2180"/>
                      </a:lnTo>
                      <a:lnTo>
                        <a:pt x="2661" y="2180"/>
                      </a:lnTo>
                      <a:cubicBezTo>
                        <a:pt x="2691" y="2372"/>
                        <a:pt x="2722" y="2564"/>
                        <a:pt x="2752" y="2757"/>
                      </a:cubicBezTo>
                      <a:lnTo>
                        <a:pt x="3118" y="3333"/>
                      </a:lnTo>
                      <a:lnTo>
                        <a:pt x="3578" y="3847"/>
                      </a:lnTo>
                      <a:lnTo>
                        <a:pt x="4037" y="4230"/>
                      </a:lnTo>
                      <a:lnTo>
                        <a:pt x="4037" y="4230"/>
                      </a:lnTo>
                      <a:lnTo>
                        <a:pt x="3028" y="4551"/>
                      </a:lnTo>
                      <a:lnTo>
                        <a:pt x="2202" y="4937"/>
                      </a:lnTo>
                      <a:lnTo>
                        <a:pt x="1468" y="5513"/>
                      </a:lnTo>
                      <a:lnTo>
                        <a:pt x="917" y="6281"/>
                      </a:lnTo>
                      <a:lnTo>
                        <a:pt x="459" y="7050"/>
                      </a:lnTo>
                      <a:lnTo>
                        <a:pt x="183" y="7949"/>
                      </a:lnTo>
                      <a:lnTo>
                        <a:pt x="0" y="8911"/>
                      </a:lnTo>
                      <a:lnTo>
                        <a:pt x="0" y="1000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cxnSp>
              <p:nvCxnSpPr>
                <p:cNvPr id="25" name="Connecteur droit 325"/>
                <p:cNvCxnSpPr/>
                <p:nvPr/>
              </p:nvCxnSpPr>
              <p:spPr>
                <a:xfrm flipV="1">
                  <a:off x="4476193" y="4957472"/>
                  <a:ext cx="87297" cy="4115"/>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9" name="Groupe 32"/>
            <p:cNvGrpSpPr>
              <a:grpSpLocks/>
            </p:cNvGrpSpPr>
            <p:nvPr userDrawn="1"/>
          </p:nvGrpSpPr>
          <p:grpSpPr bwMode="auto">
            <a:xfrm>
              <a:off x="8691235" y="2740981"/>
              <a:ext cx="389203" cy="362534"/>
              <a:chOff x="4999013" y="3508177"/>
              <a:chExt cx="228601" cy="217487"/>
            </a:xfrm>
          </p:grpSpPr>
          <p:sp>
            <p:nvSpPr>
              <p:cNvPr id="16" name="Freeform 213"/>
              <p:cNvSpPr>
                <a:spLocks/>
              </p:cNvSpPr>
              <p:nvPr/>
            </p:nvSpPr>
            <p:spPr bwMode="auto">
              <a:xfrm>
                <a:off x="4999361" y="3508591"/>
                <a:ext cx="85862" cy="83804"/>
              </a:xfrm>
              <a:custGeom>
                <a:avLst/>
                <a:gdLst/>
                <a:ahLst/>
                <a:cxnLst>
                  <a:cxn ang="0">
                    <a:pos x="54" y="42"/>
                  </a:cxn>
                  <a:cxn ang="0">
                    <a:pos x="54" y="42"/>
                  </a:cxn>
                  <a:cxn ang="0">
                    <a:pos x="54" y="47"/>
                  </a:cxn>
                  <a:cxn ang="0">
                    <a:pos x="51" y="51"/>
                  </a:cxn>
                  <a:cxn ang="0">
                    <a:pos x="47" y="53"/>
                  </a:cxn>
                  <a:cxn ang="0">
                    <a:pos x="42" y="53"/>
                  </a:cxn>
                  <a:cxn ang="0">
                    <a:pos x="12" y="53"/>
                  </a:cxn>
                  <a:cxn ang="0">
                    <a:pos x="12" y="53"/>
                  </a:cxn>
                  <a:cxn ang="0">
                    <a:pos x="7" y="53"/>
                  </a:cxn>
                  <a:cxn ang="0">
                    <a:pos x="3" y="51"/>
                  </a:cxn>
                  <a:cxn ang="0">
                    <a:pos x="0" y="47"/>
                  </a:cxn>
                  <a:cxn ang="0">
                    <a:pos x="0" y="42"/>
                  </a:cxn>
                  <a:cxn ang="0">
                    <a:pos x="0" y="12"/>
                  </a:cxn>
                  <a:cxn ang="0">
                    <a:pos x="0" y="12"/>
                  </a:cxn>
                  <a:cxn ang="0">
                    <a:pos x="0" y="7"/>
                  </a:cxn>
                  <a:cxn ang="0">
                    <a:pos x="3" y="3"/>
                  </a:cxn>
                  <a:cxn ang="0">
                    <a:pos x="7" y="0"/>
                  </a:cxn>
                  <a:cxn ang="0">
                    <a:pos x="12" y="0"/>
                  </a:cxn>
                  <a:cxn ang="0">
                    <a:pos x="42" y="0"/>
                  </a:cxn>
                  <a:cxn ang="0">
                    <a:pos x="42" y="0"/>
                  </a:cxn>
                  <a:cxn ang="0">
                    <a:pos x="47" y="0"/>
                  </a:cxn>
                  <a:cxn ang="0">
                    <a:pos x="51" y="3"/>
                  </a:cxn>
                  <a:cxn ang="0">
                    <a:pos x="54" y="7"/>
                  </a:cxn>
                  <a:cxn ang="0">
                    <a:pos x="54" y="12"/>
                  </a:cxn>
                  <a:cxn ang="0">
                    <a:pos x="54" y="42"/>
                  </a:cxn>
                </a:cxnLst>
                <a:rect l="0" t="0" r="r" b="b"/>
                <a:pathLst>
                  <a:path w="54" h="53">
                    <a:moveTo>
                      <a:pt x="54" y="42"/>
                    </a:moveTo>
                    <a:lnTo>
                      <a:pt x="54" y="42"/>
                    </a:lnTo>
                    <a:lnTo>
                      <a:pt x="54" y="47"/>
                    </a:lnTo>
                    <a:lnTo>
                      <a:pt x="51" y="51"/>
                    </a:lnTo>
                    <a:lnTo>
                      <a:pt x="47" y="53"/>
                    </a:lnTo>
                    <a:lnTo>
                      <a:pt x="42" y="53"/>
                    </a:lnTo>
                    <a:lnTo>
                      <a:pt x="12" y="53"/>
                    </a:lnTo>
                    <a:lnTo>
                      <a:pt x="12" y="53"/>
                    </a:lnTo>
                    <a:lnTo>
                      <a:pt x="7" y="53"/>
                    </a:lnTo>
                    <a:lnTo>
                      <a:pt x="3" y="51"/>
                    </a:lnTo>
                    <a:lnTo>
                      <a:pt x="0" y="47"/>
                    </a:lnTo>
                    <a:lnTo>
                      <a:pt x="0" y="42"/>
                    </a:lnTo>
                    <a:lnTo>
                      <a:pt x="0" y="12"/>
                    </a:lnTo>
                    <a:lnTo>
                      <a:pt x="0" y="12"/>
                    </a:lnTo>
                    <a:lnTo>
                      <a:pt x="0" y="7"/>
                    </a:lnTo>
                    <a:lnTo>
                      <a:pt x="3" y="3"/>
                    </a:lnTo>
                    <a:lnTo>
                      <a:pt x="7" y="0"/>
                    </a:lnTo>
                    <a:lnTo>
                      <a:pt x="12" y="0"/>
                    </a:lnTo>
                    <a:lnTo>
                      <a:pt x="42" y="0"/>
                    </a:lnTo>
                    <a:lnTo>
                      <a:pt x="42" y="0"/>
                    </a:lnTo>
                    <a:lnTo>
                      <a:pt x="47" y="0"/>
                    </a:lnTo>
                    <a:lnTo>
                      <a:pt x="51" y="3"/>
                    </a:lnTo>
                    <a:lnTo>
                      <a:pt x="54" y="7"/>
                    </a:lnTo>
                    <a:lnTo>
                      <a:pt x="54" y="12"/>
                    </a:lnTo>
                    <a:lnTo>
                      <a:pt x="54"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7" name="Freeform 214"/>
              <p:cNvSpPr>
                <a:spLocks/>
              </p:cNvSpPr>
              <p:nvPr/>
            </p:nvSpPr>
            <p:spPr bwMode="auto">
              <a:xfrm>
                <a:off x="5139770" y="3508591"/>
                <a:ext cx="87881" cy="83804"/>
              </a:xfrm>
              <a:custGeom>
                <a:avLst/>
                <a:gdLst/>
                <a:ahLst/>
                <a:cxnLst>
                  <a:cxn ang="0">
                    <a:pos x="55" y="42"/>
                  </a:cxn>
                  <a:cxn ang="0">
                    <a:pos x="55" y="42"/>
                  </a:cxn>
                  <a:cxn ang="0">
                    <a:pos x="53" y="47"/>
                  </a:cxn>
                  <a:cxn ang="0">
                    <a:pos x="51" y="51"/>
                  </a:cxn>
                  <a:cxn ang="0">
                    <a:pos x="47" y="53"/>
                  </a:cxn>
                  <a:cxn ang="0">
                    <a:pos x="42" y="53"/>
                  </a:cxn>
                  <a:cxn ang="0">
                    <a:pos x="11" y="53"/>
                  </a:cxn>
                  <a:cxn ang="0">
                    <a:pos x="11" y="53"/>
                  </a:cxn>
                  <a:cxn ang="0">
                    <a:pos x="8" y="53"/>
                  </a:cxn>
                  <a:cxn ang="0">
                    <a:pos x="4" y="51"/>
                  </a:cxn>
                  <a:cxn ang="0">
                    <a:pos x="1" y="47"/>
                  </a:cxn>
                  <a:cxn ang="0">
                    <a:pos x="0" y="42"/>
                  </a:cxn>
                  <a:cxn ang="0">
                    <a:pos x="0" y="12"/>
                  </a:cxn>
                  <a:cxn ang="0">
                    <a:pos x="0" y="12"/>
                  </a:cxn>
                  <a:cxn ang="0">
                    <a:pos x="1" y="7"/>
                  </a:cxn>
                  <a:cxn ang="0">
                    <a:pos x="4" y="3"/>
                  </a:cxn>
                  <a:cxn ang="0">
                    <a:pos x="8" y="0"/>
                  </a:cxn>
                  <a:cxn ang="0">
                    <a:pos x="11" y="0"/>
                  </a:cxn>
                  <a:cxn ang="0">
                    <a:pos x="42" y="0"/>
                  </a:cxn>
                  <a:cxn ang="0">
                    <a:pos x="42" y="0"/>
                  </a:cxn>
                  <a:cxn ang="0">
                    <a:pos x="47" y="0"/>
                  </a:cxn>
                  <a:cxn ang="0">
                    <a:pos x="51" y="3"/>
                  </a:cxn>
                  <a:cxn ang="0">
                    <a:pos x="53" y="7"/>
                  </a:cxn>
                  <a:cxn ang="0">
                    <a:pos x="55" y="12"/>
                  </a:cxn>
                  <a:cxn ang="0">
                    <a:pos x="55" y="42"/>
                  </a:cxn>
                </a:cxnLst>
                <a:rect l="0" t="0" r="r" b="b"/>
                <a:pathLst>
                  <a:path w="55" h="53">
                    <a:moveTo>
                      <a:pt x="55" y="42"/>
                    </a:moveTo>
                    <a:lnTo>
                      <a:pt x="55" y="42"/>
                    </a:lnTo>
                    <a:lnTo>
                      <a:pt x="53" y="47"/>
                    </a:lnTo>
                    <a:lnTo>
                      <a:pt x="51" y="51"/>
                    </a:lnTo>
                    <a:lnTo>
                      <a:pt x="47" y="53"/>
                    </a:lnTo>
                    <a:lnTo>
                      <a:pt x="42" y="53"/>
                    </a:lnTo>
                    <a:lnTo>
                      <a:pt x="11" y="53"/>
                    </a:lnTo>
                    <a:lnTo>
                      <a:pt x="11" y="53"/>
                    </a:lnTo>
                    <a:lnTo>
                      <a:pt x="8" y="53"/>
                    </a:lnTo>
                    <a:lnTo>
                      <a:pt x="4" y="51"/>
                    </a:lnTo>
                    <a:lnTo>
                      <a:pt x="1" y="47"/>
                    </a:lnTo>
                    <a:lnTo>
                      <a:pt x="0" y="42"/>
                    </a:lnTo>
                    <a:lnTo>
                      <a:pt x="0" y="12"/>
                    </a:lnTo>
                    <a:lnTo>
                      <a:pt x="0" y="12"/>
                    </a:lnTo>
                    <a:lnTo>
                      <a:pt x="1" y="7"/>
                    </a:lnTo>
                    <a:lnTo>
                      <a:pt x="4" y="3"/>
                    </a:lnTo>
                    <a:lnTo>
                      <a:pt x="8" y="0"/>
                    </a:lnTo>
                    <a:lnTo>
                      <a:pt x="11" y="0"/>
                    </a:lnTo>
                    <a:lnTo>
                      <a:pt x="42" y="0"/>
                    </a:lnTo>
                    <a:lnTo>
                      <a:pt x="42" y="0"/>
                    </a:lnTo>
                    <a:lnTo>
                      <a:pt x="47" y="0"/>
                    </a:lnTo>
                    <a:lnTo>
                      <a:pt x="51" y="3"/>
                    </a:lnTo>
                    <a:lnTo>
                      <a:pt x="53" y="7"/>
                    </a:lnTo>
                    <a:lnTo>
                      <a:pt x="55" y="12"/>
                    </a:lnTo>
                    <a:lnTo>
                      <a:pt x="55" y="42"/>
                    </a:lnTo>
                    <a:close/>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8" name="Freeform 215"/>
              <p:cNvSpPr>
                <a:spLocks/>
              </p:cNvSpPr>
              <p:nvPr/>
            </p:nvSpPr>
            <p:spPr bwMode="auto">
              <a:xfrm>
                <a:off x="5071081" y="3640011"/>
                <a:ext cx="84851" cy="85709"/>
              </a:xfrm>
              <a:custGeom>
                <a:avLst/>
                <a:gdLst/>
                <a:ahLst/>
                <a:cxnLst>
                  <a:cxn ang="0">
                    <a:pos x="36" y="54"/>
                  </a:cxn>
                  <a:cxn ang="0">
                    <a:pos x="29" y="54"/>
                  </a:cxn>
                  <a:cxn ang="0">
                    <a:pos x="11" y="54"/>
                  </a:cxn>
                  <a:cxn ang="0">
                    <a:pos x="11" y="54"/>
                  </a:cxn>
                  <a:cxn ang="0">
                    <a:pos x="7" y="53"/>
                  </a:cxn>
                  <a:cxn ang="0">
                    <a:pos x="3" y="50"/>
                  </a:cxn>
                  <a:cxn ang="0">
                    <a:pos x="1" y="46"/>
                  </a:cxn>
                  <a:cxn ang="0">
                    <a:pos x="0" y="43"/>
                  </a:cxn>
                  <a:cxn ang="0">
                    <a:pos x="0" y="12"/>
                  </a:cxn>
                  <a:cxn ang="0">
                    <a:pos x="0" y="12"/>
                  </a:cxn>
                  <a:cxn ang="0">
                    <a:pos x="1" y="7"/>
                  </a:cxn>
                  <a:cxn ang="0">
                    <a:pos x="3" y="3"/>
                  </a:cxn>
                  <a:cxn ang="0">
                    <a:pos x="7" y="1"/>
                  </a:cxn>
                  <a:cxn ang="0">
                    <a:pos x="11" y="0"/>
                  </a:cxn>
                  <a:cxn ang="0">
                    <a:pos x="42" y="0"/>
                  </a:cxn>
                  <a:cxn ang="0">
                    <a:pos x="42" y="0"/>
                  </a:cxn>
                  <a:cxn ang="0">
                    <a:pos x="47" y="1"/>
                  </a:cxn>
                  <a:cxn ang="0">
                    <a:pos x="50" y="3"/>
                  </a:cxn>
                  <a:cxn ang="0">
                    <a:pos x="53" y="7"/>
                  </a:cxn>
                  <a:cxn ang="0">
                    <a:pos x="54" y="12"/>
                  </a:cxn>
                  <a:cxn ang="0">
                    <a:pos x="54" y="43"/>
                  </a:cxn>
                </a:cxnLst>
                <a:rect l="0" t="0" r="r" b="b"/>
                <a:pathLst>
                  <a:path w="54" h="54">
                    <a:moveTo>
                      <a:pt x="36" y="54"/>
                    </a:moveTo>
                    <a:lnTo>
                      <a:pt x="29" y="54"/>
                    </a:lnTo>
                    <a:lnTo>
                      <a:pt x="11" y="54"/>
                    </a:lnTo>
                    <a:lnTo>
                      <a:pt x="11" y="54"/>
                    </a:lnTo>
                    <a:lnTo>
                      <a:pt x="7" y="53"/>
                    </a:lnTo>
                    <a:lnTo>
                      <a:pt x="3" y="50"/>
                    </a:lnTo>
                    <a:lnTo>
                      <a:pt x="1" y="46"/>
                    </a:lnTo>
                    <a:lnTo>
                      <a:pt x="0" y="43"/>
                    </a:lnTo>
                    <a:lnTo>
                      <a:pt x="0" y="12"/>
                    </a:lnTo>
                    <a:lnTo>
                      <a:pt x="0" y="12"/>
                    </a:lnTo>
                    <a:lnTo>
                      <a:pt x="1" y="7"/>
                    </a:lnTo>
                    <a:lnTo>
                      <a:pt x="3" y="3"/>
                    </a:lnTo>
                    <a:lnTo>
                      <a:pt x="7" y="1"/>
                    </a:lnTo>
                    <a:lnTo>
                      <a:pt x="11" y="0"/>
                    </a:lnTo>
                    <a:lnTo>
                      <a:pt x="42" y="0"/>
                    </a:lnTo>
                    <a:lnTo>
                      <a:pt x="42" y="0"/>
                    </a:lnTo>
                    <a:lnTo>
                      <a:pt x="47" y="1"/>
                    </a:lnTo>
                    <a:lnTo>
                      <a:pt x="50" y="3"/>
                    </a:lnTo>
                    <a:lnTo>
                      <a:pt x="53" y="7"/>
                    </a:lnTo>
                    <a:lnTo>
                      <a:pt x="54" y="12"/>
                    </a:lnTo>
                    <a:lnTo>
                      <a:pt x="54" y="43"/>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9" name="Freeform 216"/>
              <p:cNvSpPr>
                <a:spLocks/>
              </p:cNvSpPr>
              <p:nvPr/>
            </p:nvSpPr>
            <p:spPr bwMode="auto">
              <a:xfrm>
                <a:off x="5037746" y="3596204"/>
                <a:ext cx="148490" cy="17142"/>
              </a:xfrm>
              <a:custGeom>
                <a:avLst/>
                <a:gdLst/>
                <a:ahLst/>
                <a:cxnLst>
                  <a:cxn ang="0">
                    <a:pos x="94" y="0"/>
                  </a:cxn>
                  <a:cxn ang="0">
                    <a:pos x="94" y="0"/>
                  </a:cxn>
                  <a:cxn ang="0">
                    <a:pos x="94" y="5"/>
                  </a:cxn>
                  <a:cxn ang="0">
                    <a:pos x="92" y="9"/>
                  </a:cxn>
                  <a:cxn ang="0">
                    <a:pos x="88" y="10"/>
                  </a:cxn>
                  <a:cxn ang="0">
                    <a:pos x="83" y="11"/>
                  </a:cxn>
                  <a:cxn ang="0">
                    <a:pos x="47" y="11"/>
                  </a:cxn>
                  <a:cxn ang="0">
                    <a:pos x="12" y="11"/>
                  </a:cxn>
                  <a:cxn ang="0">
                    <a:pos x="12" y="11"/>
                  </a:cxn>
                  <a:cxn ang="0">
                    <a:pos x="8" y="10"/>
                  </a:cxn>
                  <a:cxn ang="0">
                    <a:pos x="4" y="9"/>
                  </a:cxn>
                  <a:cxn ang="0">
                    <a:pos x="2" y="5"/>
                  </a:cxn>
                  <a:cxn ang="0">
                    <a:pos x="0" y="0"/>
                  </a:cxn>
                </a:cxnLst>
                <a:rect l="0" t="0" r="r" b="b"/>
                <a:pathLst>
                  <a:path w="94" h="11">
                    <a:moveTo>
                      <a:pt x="94" y="0"/>
                    </a:moveTo>
                    <a:lnTo>
                      <a:pt x="94" y="0"/>
                    </a:lnTo>
                    <a:lnTo>
                      <a:pt x="94" y="5"/>
                    </a:lnTo>
                    <a:lnTo>
                      <a:pt x="92" y="9"/>
                    </a:lnTo>
                    <a:lnTo>
                      <a:pt x="88" y="10"/>
                    </a:lnTo>
                    <a:lnTo>
                      <a:pt x="83" y="11"/>
                    </a:lnTo>
                    <a:lnTo>
                      <a:pt x="47" y="11"/>
                    </a:lnTo>
                    <a:lnTo>
                      <a:pt x="12" y="11"/>
                    </a:lnTo>
                    <a:lnTo>
                      <a:pt x="12" y="11"/>
                    </a:lnTo>
                    <a:lnTo>
                      <a:pt x="8" y="10"/>
                    </a:lnTo>
                    <a:lnTo>
                      <a:pt x="4" y="9"/>
                    </a:lnTo>
                    <a:lnTo>
                      <a:pt x="2" y="5"/>
                    </a:lnTo>
                    <a:lnTo>
                      <a:pt x="0"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20" name="Line 217"/>
              <p:cNvSpPr>
                <a:spLocks noChangeShapeType="1"/>
              </p:cNvSpPr>
              <p:nvPr/>
            </p:nvSpPr>
            <p:spPr bwMode="auto">
              <a:xfrm flipV="1">
                <a:off x="5112496" y="3613346"/>
                <a:ext cx="2020" cy="26665"/>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grpSp>
          <p:nvGrpSpPr>
            <p:cNvPr id="10" name="Groupe 281"/>
            <p:cNvGrpSpPr>
              <a:grpSpLocks/>
            </p:cNvGrpSpPr>
            <p:nvPr userDrawn="1"/>
          </p:nvGrpSpPr>
          <p:grpSpPr bwMode="auto">
            <a:xfrm>
              <a:off x="5543115" y="3570780"/>
              <a:ext cx="562532" cy="335672"/>
              <a:chOff x="3909988" y="7116564"/>
              <a:chExt cx="268288" cy="163512"/>
            </a:xfrm>
          </p:grpSpPr>
          <p:sp>
            <p:nvSpPr>
              <p:cNvPr id="12" name="Line 326"/>
              <p:cNvSpPr>
                <a:spLocks noChangeShapeType="1"/>
              </p:cNvSpPr>
              <p:nvPr/>
            </p:nvSpPr>
            <p:spPr bwMode="auto">
              <a:xfrm>
                <a:off x="3909880" y="7120976"/>
                <a:ext cx="1640" cy="1577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3" name="Line 327"/>
              <p:cNvSpPr>
                <a:spLocks noChangeShapeType="1"/>
              </p:cNvSpPr>
              <p:nvPr/>
            </p:nvSpPr>
            <p:spPr bwMode="auto">
              <a:xfrm>
                <a:off x="3911520" y="7278723"/>
                <a:ext cx="266571" cy="1547"/>
              </a:xfrm>
              <a:prstGeom prst="line">
                <a:avLst/>
              </a:pr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4" name="Freeform 328"/>
              <p:cNvSpPr>
                <a:spLocks/>
              </p:cNvSpPr>
              <p:nvPr/>
            </p:nvSpPr>
            <p:spPr bwMode="auto">
              <a:xfrm>
                <a:off x="3936127" y="7143401"/>
                <a:ext cx="179628" cy="115991"/>
              </a:xfrm>
              <a:custGeom>
                <a:avLst/>
                <a:gdLst/>
                <a:ahLst/>
                <a:cxnLst>
                  <a:cxn ang="0">
                    <a:pos x="0" y="73"/>
                  </a:cxn>
                  <a:cxn ang="0">
                    <a:pos x="34" y="39"/>
                  </a:cxn>
                  <a:cxn ang="0">
                    <a:pos x="55" y="59"/>
                  </a:cxn>
                  <a:cxn ang="0">
                    <a:pos x="114" y="0"/>
                  </a:cxn>
                </a:cxnLst>
                <a:rect l="0" t="0" r="r" b="b"/>
                <a:pathLst>
                  <a:path w="114" h="73">
                    <a:moveTo>
                      <a:pt x="0" y="73"/>
                    </a:moveTo>
                    <a:lnTo>
                      <a:pt x="34" y="39"/>
                    </a:lnTo>
                    <a:lnTo>
                      <a:pt x="55" y="59"/>
                    </a:lnTo>
                    <a:lnTo>
                      <a:pt x="114" y="0"/>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sp>
            <p:nvSpPr>
              <p:cNvPr id="15" name="Freeform 329"/>
              <p:cNvSpPr>
                <a:spLocks/>
              </p:cNvSpPr>
              <p:nvPr/>
            </p:nvSpPr>
            <p:spPr bwMode="auto">
              <a:xfrm>
                <a:off x="4087867" y="7116337"/>
                <a:ext cx="50854" cy="55675"/>
              </a:xfrm>
              <a:custGeom>
                <a:avLst/>
                <a:gdLst/>
                <a:ahLst/>
                <a:cxnLst>
                  <a:cxn ang="0">
                    <a:pos x="0" y="0"/>
                  </a:cxn>
                  <a:cxn ang="0">
                    <a:pos x="32" y="0"/>
                  </a:cxn>
                  <a:cxn ang="0">
                    <a:pos x="32" y="35"/>
                  </a:cxn>
                </a:cxnLst>
                <a:rect l="0" t="0" r="r" b="b"/>
                <a:pathLst>
                  <a:path w="32" h="35">
                    <a:moveTo>
                      <a:pt x="0" y="0"/>
                    </a:moveTo>
                    <a:lnTo>
                      <a:pt x="32" y="0"/>
                    </a:lnTo>
                    <a:lnTo>
                      <a:pt x="32" y="35"/>
                    </a:lnTo>
                  </a:path>
                </a:pathLst>
              </a:custGeom>
              <a:noFill/>
              <a:ln w="19050">
                <a:solidFill>
                  <a:schemeClr val="bg1">
                    <a:lumMod val="50000"/>
                  </a:schemeClr>
                </a:solidFill>
                <a:prstDash val="solid"/>
                <a:round/>
                <a:headEnd/>
                <a:tailEnd/>
              </a:ln>
            </p:spPr>
            <p:txBody>
              <a:bodyPr/>
              <a:lstStyle/>
              <a:p>
                <a:pPr defTabSz="914400">
                  <a:defRPr/>
                </a:pPr>
                <a:endParaRPr lang="en-US" sz="1800">
                  <a:solidFill>
                    <a:srgbClr val="263147"/>
                  </a:solidFill>
                  <a:cs typeface="Arial" charset="0"/>
                </a:endParaRPr>
              </a:p>
            </p:txBody>
          </p:sp>
        </p:grpSp>
        <p:sp>
          <p:nvSpPr>
            <p:cNvPr id="11" name="Freeform 72"/>
            <p:cNvSpPr>
              <a:spLocks/>
            </p:cNvSpPr>
            <p:nvPr userDrawn="1"/>
          </p:nvSpPr>
          <p:spPr bwMode="auto">
            <a:xfrm>
              <a:off x="2579688" y="3656035"/>
              <a:ext cx="581290" cy="349236"/>
            </a:xfrm>
            <a:custGeom>
              <a:avLst/>
              <a:gdLst/>
              <a:ahLst/>
              <a:cxnLst>
                <a:cxn ang="0">
                  <a:pos x="180" y="132"/>
                </a:cxn>
                <a:cxn ang="0">
                  <a:pos x="193" y="129"/>
                </a:cxn>
                <a:cxn ang="0">
                  <a:pos x="204" y="121"/>
                </a:cxn>
                <a:cxn ang="0">
                  <a:pos x="212" y="110"/>
                </a:cxn>
                <a:cxn ang="0">
                  <a:pos x="215" y="97"/>
                </a:cxn>
                <a:cxn ang="0">
                  <a:pos x="215" y="90"/>
                </a:cxn>
                <a:cxn ang="0">
                  <a:pos x="208" y="77"/>
                </a:cxn>
                <a:cxn ang="0">
                  <a:pos x="199" y="68"/>
                </a:cxn>
                <a:cxn ang="0">
                  <a:pos x="187" y="63"/>
                </a:cxn>
                <a:cxn ang="0">
                  <a:pos x="180" y="62"/>
                </a:cxn>
                <a:cxn ang="0">
                  <a:pos x="179" y="62"/>
                </a:cxn>
                <a:cxn ang="0">
                  <a:pos x="179" y="61"/>
                </a:cxn>
                <a:cxn ang="0">
                  <a:pos x="174" y="36"/>
                </a:cxn>
                <a:cxn ang="0">
                  <a:pos x="161" y="17"/>
                </a:cxn>
                <a:cxn ang="0">
                  <a:pos x="142" y="5"/>
                </a:cxn>
                <a:cxn ang="0">
                  <a:pos x="120" y="0"/>
                </a:cxn>
                <a:cxn ang="0">
                  <a:pos x="109" y="1"/>
                </a:cxn>
                <a:cxn ang="0">
                  <a:pos x="92" y="6"/>
                </a:cxn>
                <a:cxn ang="0">
                  <a:pos x="78" y="17"/>
                </a:cxn>
                <a:cxn ang="0">
                  <a:pos x="66" y="31"/>
                </a:cxn>
                <a:cxn ang="0">
                  <a:pos x="62" y="39"/>
                </a:cxn>
                <a:cxn ang="0">
                  <a:pos x="47" y="36"/>
                </a:cxn>
                <a:cxn ang="0">
                  <a:pos x="38" y="38"/>
                </a:cxn>
                <a:cxn ang="0">
                  <a:pos x="21" y="45"/>
                </a:cxn>
                <a:cxn ang="0">
                  <a:pos x="8" y="58"/>
                </a:cxn>
                <a:cxn ang="0">
                  <a:pos x="2" y="75"/>
                </a:cxn>
                <a:cxn ang="0">
                  <a:pos x="0" y="85"/>
                </a:cxn>
                <a:cxn ang="0">
                  <a:pos x="4" y="102"/>
                </a:cxn>
                <a:cxn ang="0">
                  <a:pos x="14" y="118"/>
                </a:cxn>
                <a:cxn ang="0">
                  <a:pos x="30" y="128"/>
                </a:cxn>
                <a:cxn ang="0">
                  <a:pos x="47" y="132"/>
                </a:cxn>
                <a:cxn ang="0">
                  <a:pos x="147" y="132"/>
                </a:cxn>
              </a:cxnLst>
              <a:rect l="0" t="0" r="r" b="b"/>
              <a:pathLst>
                <a:path w="215" h="132">
                  <a:moveTo>
                    <a:pt x="180" y="132"/>
                  </a:moveTo>
                  <a:lnTo>
                    <a:pt x="180" y="132"/>
                  </a:lnTo>
                  <a:lnTo>
                    <a:pt x="187" y="132"/>
                  </a:lnTo>
                  <a:lnTo>
                    <a:pt x="193" y="129"/>
                  </a:lnTo>
                  <a:lnTo>
                    <a:pt x="199" y="125"/>
                  </a:lnTo>
                  <a:lnTo>
                    <a:pt x="204" y="121"/>
                  </a:lnTo>
                  <a:lnTo>
                    <a:pt x="208" y="116"/>
                  </a:lnTo>
                  <a:lnTo>
                    <a:pt x="212" y="110"/>
                  </a:lnTo>
                  <a:lnTo>
                    <a:pt x="215" y="104"/>
                  </a:lnTo>
                  <a:lnTo>
                    <a:pt x="215" y="97"/>
                  </a:lnTo>
                  <a:lnTo>
                    <a:pt x="215" y="97"/>
                  </a:lnTo>
                  <a:lnTo>
                    <a:pt x="215" y="90"/>
                  </a:lnTo>
                  <a:lnTo>
                    <a:pt x="212" y="83"/>
                  </a:lnTo>
                  <a:lnTo>
                    <a:pt x="208" y="77"/>
                  </a:lnTo>
                  <a:lnTo>
                    <a:pt x="204" y="72"/>
                  </a:lnTo>
                  <a:lnTo>
                    <a:pt x="199" y="68"/>
                  </a:lnTo>
                  <a:lnTo>
                    <a:pt x="193" y="64"/>
                  </a:lnTo>
                  <a:lnTo>
                    <a:pt x="187" y="63"/>
                  </a:lnTo>
                  <a:lnTo>
                    <a:pt x="180" y="62"/>
                  </a:lnTo>
                  <a:lnTo>
                    <a:pt x="180" y="62"/>
                  </a:lnTo>
                  <a:lnTo>
                    <a:pt x="179" y="62"/>
                  </a:lnTo>
                  <a:lnTo>
                    <a:pt x="179" y="62"/>
                  </a:lnTo>
                  <a:lnTo>
                    <a:pt x="179" y="61"/>
                  </a:lnTo>
                  <a:lnTo>
                    <a:pt x="179" y="61"/>
                  </a:lnTo>
                  <a:lnTo>
                    <a:pt x="178" y="48"/>
                  </a:lnTo>
                  <a:lnTo>
                    <a:pt x="174" y="36"/>
                  </a:lnTo>
                  <a:lnTo>
                    <a:pt x="169" y="26"/>
                  </a:lnTo>
                  <a:lnTo>
                    <a:pt x="161" y="17"/>
                  </a:lnTo>
                  <a:lnTo>
                    <a:pt x="152" y="10"/>
                  </a:lnTo>
                  <a:lnTo>
                    <a:pt x="142" y="5"/>
                  </a:lnTo>
                  <a:lnTo>
                    <a:pt x="131" y="1"/>
                  </a:lnTo>
                  <a:lnTo>
                    <a:pt x="120" y="0"/>
                  </a:lnTo>
                  <a:lnTo>
                    <a:pt x="120" y="0"/>
                  </a:lnTo>
                  <a:lnTo>
                    <a:pt x="109" y="1"/>
                  </a:lnTo>
                  <a:lnTo>
                    <a:pt x="101" y="2"/>
                  </a:lnTo>
                  <a:lnTo>
                    <a:pt x="92" y="6"/>
                  </a:lnTo>
                  <a:lnTo>
                    <a:pt x="84" y="11"/>
                  </a:lnTo>
                  <a:lnTo>
                    <a:pt x="78" y="17"/>
                  </a:lnTo>
                  <a:lnTo>
                    <a:pt x="71" y="24"/>
                  </a:lnTo>
                  <a:lnTo>
                    <a:pt x="66" y="31"/>
                  </a:lnTo>
                  <a:lnTo>
                    <a:pt x="62" y="39"/>
                  </a:lnTo>
                  <a:lnTo>
                    <a:pt x="62" y="39"/>
                  </a:lnTo>
                  <a:lnTo>
                    <a:pt x="55" y="38"/>
                  </a:lnTo>
                  <a:lnTo>
                    <a:pt x="47" y="36"/>
                  </a:lnTo>
                  <a:lnTo>
                    <a:pt x="47" y="36"/>
                  </a:lnTo>
                  <a:lnTo>
                    <a:pt x="38" y="38"/>
                  </a:lnTo>
                  <a:lnTo>
                    <a:pt x="30" y="40"/>
                  </a:lnTo>
                  <a:lnTo>
                    <a:pt x="21" y="45"/>
                  </a:lnTo>
                  <a:lnTo>
                    <a:pt x="14" y="50"/>
                  </a:lnTo>
                  <a:lnTo>
                    <a:pt x="8" y="58"/>
                  </a:lnTo>
                  <a:lnTo>
                    <a:pt x="4" y="66"/>
                  </a:lnTo>
                  <a:lnTo>
                    <a:pt x="2" y="75"/>
                  </a:lnTo>
                  <a:lnTo>
                    <a:pt x="0" y="85"/>
                  </a:lnTo>
                  <a:lnTo>
                    <a:pt x="0" y="85"/>
                  </a:lnTo>
                  <a:lnTo>
                    <a:pt x="2" y="94"/>
                  </a:lnTo>
                  <a:lnTo>
                    <a:pt x="4" y="102"/>
                  </a:lnTo>
                  <a:lnTo>
                    <a:pt x="8" y="111"/>
                  </a:lnTo>
                  <a:lnTo>
                    <a:pt x="14" y="118"/>
                  </a:lnTo>
                  <a:lnTo>
                    <a:pt x="21" y="124"/>
                  </a:lnTo>
                  <a:lnTo>
                    <a:pt x="30" y="128"/>
                  </a:lnTo>
                  <a:lnTo>
                    <a:pt x="38" y="130"/>
                  </a:lnTo>
                  <a:lnTo>
                    <a:pt x="47" y="132"/>
                  </a:lnTo>
                  <a:lnTo>
                    <a:pt x="47" y="132"/>
                  </a:lnTo>
                  <a:lnTo>
                    <a:pt x="147" y="132"/>
                  </a:lnTo>
                </a:path>
              </a:pathLst>
            </a:custGeom>
            <a:noFill/>
            <a:ln w="19050">
              <a:solidFill>
                <a:schemeClr val="bg1">
                  <a:lumMod val="50000"/>
                </a:schemeClr>
              </a:solidFill>
              <a:prstDash val="solid"/>
              <a:round/>
              <a:headEnd/>
              <a:tailEnd/>
            </a:ln>
          </p:spPr>
          <p:txBody>
            <a:bodyPr lIns="83969" tIns="41985" rIns="83969" bIns="41985"/>
            <a:lstStyle/>
            <a:p>
              <a:pPr defTabSz="914400">
                <a:defRPr/>
              </a:pPr>
              <a:endParaRPr lang="en-US" sz="1800">
                <a:solidFill>
                  <a:srgbClr val="263147"/>
                </a:solidFill>
                <a:cs typeface="Arial" charset="0"/>
              </a:endParaRPr>
            </a:p>
          </p:txBody>
        </p:sp>
      </p:grpSp>
      <p:graphicFrame>
        <p:nvGraphicFramePr>
          <p:cNvPr id="42" name="Object 2" hidden="1"/>
          <p:cNvGraphicFramePr>
            <a:graphicFrameLocks noChangeAspect="1"/>
          </p:cNvGraphicFramePr>
          <p:nvPr>
            <p:custDataLst>
              <p:tags r:id="rId3"/>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373797" name="think-cell Slide" r:id="rId9" imgW="360" imgH="360" progId="">
                  <p:embed/>
                </p:oleObj>
              </mc:Choice>
              <mc:Fallback>
                <p:oleObj name="think-cell Slide" r:id="rId9" imgW="360" imgH="360" progId="">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7"/>
          <p:cNvSpPr/>
          <p:nvPr>
            <p:custDataLst>
              <p:tags r:id="rId4"/>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1438946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3_Section Break 1">
    <p:spTree>
      <p:nvGrpSpPr>
        <p:cNvPr id="1" name=""/>
        <p:cNvGrpSpPr/>
        <p:nvPr/>
      </p:nvGrpSpPr>
      <p:grpSpPr>
        <a:xfrm>
          <a:off x="0" y="0"/>
          <a:ext cx="0" cy="0"/>
          <a:chOff x="0" y="0"/>
          <a:chExt cx="0" cy="0"/>
        </a:xfrm>
      </p:grpSpPr>
      <p:pic>
        <p:nvPicPr>
          <p:cNvPr id="156679" name="Picture 7" descr="Isis-Mobile-Wallet"/>
          <p:cNvPicPr>
            <a:picLocks noChangeAspect="1" noChangeArrowheads="1"/>
          </p:cNvPicPr>
          <p:nvPr userDrawn="1"/>
        </p:nvPicPr>
        <p:blipFill>
          <a:blip r:embed="rId6" cstate="print"/>
          <a:srcRect r="27500"/>
          <a:stretch>
            <a:fillRect/>
          </a:stretch>
        </p:blipFill>
        <p:spPr bwMode="auto">
          <a:xfrm>
            <a:off x="0" y="0"/>
            <a:ext cx="9906000" cy="4953000"/>
          </a:xfrm>
          <a:prstGeom prst="rect">
            <a:avLst/>
          </a:prstGeom>
          <a:noFill/>
        </p:spPr>
      </p:pic>
      <p:graphicFrame>
        <p:nvGraphicFramePr>
          <p:cNvPr id="3" name="Object 2" hidden="1"/>
          <p:cNvGraphicFramePr>
            <a:graphicFrameLocks noChangeAspect="1"/>
          </p:cNvGraphicFramePr>
          <p:nvPr>
            <p:custDataLst>
              <p:tags r:id="rId2"/>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374820" name="think-cell Slide" r:id="rId7" imgW="360" imgH="360" progId="">
                  <p:embed/>
                </p:oleObj>
              </mc:Choice>
              <mc:Fallback>
                <p:oleObj name="think-cell Slide" r:id="rId7" imgW="360" imgH="360" progId="">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2" hidden="1"/>
          <p:cNvGraphicFramePr>
            <a:graphicFrameLocks noChangeAspect="1"/>
          </p:cNvGraphicFramePr>
          <p:nvPr>
            <p:custDataLst>
              <p:tags r:id="rId3"/>
            </p:custDataLst>
          </p:nvPr>
        </p:nvGraphicFramePr>
        <p:xfrm>
          <a:off x="0" y="0"/>
          <a:ext cx="158222" cy="158750"/>
        </p:xfrm>
        <a:graphic>
          <a:graphicData uri="http://schemas.openxmlformats.org/presentationml/2006/ole">
            <mc:AlternateContent xmlns:mc="http://schemas.openxmlformats.org/markup-compatibility/2006">
              <mc:Choice xmlns:v="urn:schemas-microsoft-com:vml" Requires="v">
                <p:oleObj spid="_x0000_s374821" name="think-cell Slide" r:id="rId9" imgW="360" imgH="360" progId="">
                  <p:embed/>
                </p:oleObj>
              </mc:Choice>
              <mc:Fallback>
                <p:oleObj name="think-cell Slide" r:id="rId9" imgW="360" imgH="360" progId="">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2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7"/>
          <p:cNvSpPr/>
          <p:nvPr>
            <p:custDataLst>
              <p:tags r:id="rId4"/>
            </p:custDataLst>
          </p:nvPr>
        </p:nvSpPr>
        <p:spPr bwMode="auto">
          <a:xfrm flipV="1">
            <a:off x="-1719" y="3384550"/>
            <a:ext cx="9907720" cy="3473450"/>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sp>
        <p:nvSpPr>
          <p:cNvPr id="2" name="Titre 1"/>
          <p:cNvSpPr>
            <a:spLocks noGrp="1"/>
          </p:cNvSpPr>
          <p:nvPr>
            <p:ph type="title"/>
          </p:nvPr>
        </p:nvSpPr>
        <p:spPr>
          <a:xfrm>
            <a:off x="0" y="449052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1438946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6" descr="ppt_People_shutterstock_46801036.jpg"/>
          <p:cNvPicPr>
            <a:picLocks noChangeAspect="1"/>
          </p:cNvPicPr>
          <p:nvPr userDrawn="1"/>
        </p:nvPicPr>
        <p:blipFill>
          <a:blip r:embed="rId10" cstate="print">
            <a:lum bright="-38000" contrast="-52000"/>
          </a:blip>
          <a:srcRect l="16116" r="8450" b="15758"/>
          <a:stretch>
            <a:fillRect/>
          </a:stretch>
        </p:blipFill>
        <p:spPr bwMode="auto">
          <a:xfrm>
            <a:off x="0" y="1244600"/>
            <a:ext cx="9906000" cy="5613400"/>
          </a:xfrm>
          <a:prstGeom prst="rect">
            <a:avLst/>
          </a:prstGeom>
          <a:noFill/>
          <a:ln w="9525">
            <a:noFill/>
            <a:miter lim="800000"/>
            <a:headEnd/>
            <a:tailEnd/>
          </a:ln>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sp>
        <p:nvSpPr>
          <p:cNvPr id="17" name="Rectangle 7"/>
          <p:cNvSpPr/>
          <p:nvPr userDrawn="1">
            <p:custDataLst>
              <p:tags r:id="rId3"/>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87091" name="think-cell Slide" r:id="rId11" imgW="360" imgH="360" progId="">
                  <p:embed/>
                </p:oleObj>
              </mc:Choice>
              <mc:Fallback>
                <p:oleObj name="think-cell Slide" r:id="rId11" imgW="360" imgH="360" progId="">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698"/>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5094288" cy="2261632"/>
          </a:xfrm>
        </p:spPr>
        <p:txBody>
          <a:bodyPr lIns="231412" tIns="33059" rIns="33059" bIns="33059"/>
          <a:lstStyle>
            <a:lvl1pPr algn="l">
              <a:lnSpc>
                <a:spcPct val="100000"/>
              </a:lnSpc>
              <a:defRPr sz="3300" b="0">
                <a:solidFill>
                  <a:schemeClr val="bg1"/>
                </a:solidFill>
                <a:latin typeface="+mn-lt"/>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0" y="4551798"/>
            <a:ext cx="5094902" cy="947750"/>
          </a:xfrm>
        </p:spPr>
        <p:txBody>
          <a:bodyPr lIns="231412" tIns="33059" rIns="33059" bIns="33059"/>
          <a:lstStyle>
            <a:lvl1pPr marL="0" indent="0" algn="l">
              <a:lnSpc>
                <a:spcPct val="100000"/>
              </a:lnSpc>
              <a:buNone/>
              <a:defRPr sz="22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716234" y="653034"/>
            <a:ext cx="3001008" cy="694690"/>
          </a:xfrm>
          <a:prstGeom prst="rect">
            <a:avLst/>
          </a:prstGeom>
          <a:noFill/>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88115" name="think-cell Slide" r:id="rId11" imgW="360" imgH="360" progId="">
                  <p:embed/>
                </p:oleObj>
              </mc:Choice>
              <mc:Fallback>
                <p:oleObj name="think-cell Slide" r:id="rId11" imgW="360" imgH="360" progId="">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051"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6" y="6520698"/>
            <a:ext cx="3001425" cy="239021"/>
          </a:xfrm>
          <a:prstGeom prst="rect">
            <a:avLst/>
          </a:prstGeom>
          <a:noFill/>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998C85">
                  <a:lumMod val="50000"/>
                </a:srgbClr>
              </a:solidFill>
            </a:endParaRPr>
          </a:p>
        </p:txBody>
      </p:sp>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9139" name="think-cell Slide" r:id="rId8" imgW="360" imgH="360" progId="">
                  <p:embed/>
                </p:oleObj>
              </mc:Choice>
              <mc:Fallback>
                <p:oleObj name="think-cell Slide" r:id="rId8" imgW="360" imgH="360" progId="">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a:t>Click to edit Master title style</a:t>
            </a:r>
          </a:p>
        </p:txBody>
      </p:sp>
      <p:sp>
        <p:nvSpPr>
          <p:cNvPr id="4" name="Freeform 4"/>
          <p:cNvSpPr>
            <a:spLocks/>
          </p:cNvSpPr>
          <p:nvPr userDrawn="1">
            <p:custDataLst>
              <p:tags r:id="rId4"/>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323487" y="1501981"/>
            <a:ext cx="6807652" cy="2950251"/>
          </a:xfrm>
        </p:spPr>
        <p:txBody>
          <a:bodyPr/>
          <a:lstStyle/>
          <a:p>
            <a:pPr lvl="0"/>
            <a:r>
              <a:rPr lang="en-US" noProof="0" dirty="0"/>
              <a:t>Click to edit Master text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390163"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391187"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323489" y="1495447"/>
            <a:ext cx="9598643"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92211"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1533439"/>
            <a:ext cx="4502138" cy="4715504"/>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93235" name="think-cell Slide" r:id="rId9" imgW="360" imgH="360" progId="">
                  <p:embed/>
                </p:oleObj>
              </mc:Choice>
              <mc:Fallback>
                <p:oleObj name="think-cell Slide" r:id="rId9" imgW="360" imgH="360" progId="">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051" name="think-cell Slide" r:id="rId9" imgW="360" imgH="360" progId="">
                  <p:embed/>
                </p:oleObj>
              </mc:Choice>
              <mc:Fallback>
                <p:oleObj name="think-cell Slide" r:id="rId9" imgW="360" imgH="360" progId="">
                  <p:embed/>
                  <p:pic>
                    <p:nvPicPr>
                      <p:cNvPr id="0" name="Picture 1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2206953"/>
            <a:ext cx="4502138" cy="4041990"/>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394259" name="think-cell Slide" r:id="rId4" imgW="360" imgH="360" progId="">
                  <p:embed/>
                </p:oleObj>
              </mc:Choice>
              <mc:Fallback>
                <p:oleObj name="think-cell Slide" r:id="rId4" imgW="360" imgH="3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384550" y="6485374"/>
            <a:ext cx="3136900" cy="294905"/>
          </a:xfrm>
          <a:prstGeom prst="rect">
            <a:avLst/>
          </a:prstGeom>
        </p:spPr>
        <p:txBody>
          <a:bodyPr/>
          <a:lstStyle/>
          <a:p>
            <a:endParaRPr lang="en-US">
              <a:solidFill>
                <a:srgbClr val="263147"/>
              </a:solidFill>
            </a:endParaRPr>
          </a:p>
        </p:txBody>
      </p:sp>
      <p:sp>
        <p:nvSpPr>
          <p:cNvPr id="6" name="Slide Number Placeholder 5"/>
          <p:cNvSpPr>
            <a:spLocks noGrp="1"/>
          </p:cNvSpPr>
          <p:nvPr>
            <p:ph type="sldNum" sz="quarter" idx="12"/>
          </p:nvPr>
        </p:nvSpPr>
        <p:spPr>
          <a:xfrm>
            <a:off x="7371598" y="6485374"/>
            <a:ext cx="2311400" cy="294905"/>
          </a:xfrm>
          <a:prstGeom prst="rect">
            <a:avLst/>
          </a:prstGeom>
        </p:spPr>
        <p:txBody>
          <a:bodyPr/>
          <a:lstStyle/>
          <a:p>
            <a:fld id="{B24547F4-4EC9-8B4E-AFF5-BC06DC6E5120}"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val="31632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317501"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317501" y="1902610"/>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5051358"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5051358" y="1902610"/>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317501"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317501" y="4286588"/>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5051358"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5051358" y="4286588"/>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76971" name="think-cell Slide" r:id="rId4" imgW="360" imgH="360" progId="">
                  <p:embed/>
                </p:oleObj>
              </mc:Choice>
              <mc:Fallback>
                <p:oleObj name="think-cell Slide" r:id="rId4" imgW="360" imgH="360" progId="">
                  <p:embed/>
                  <p:pic>
                    <p:nvPicPr>
                      <p:cNvPr id="0" name="Picture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9.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tags" Target="../tags/tag3.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 Id="rId22" Type="http://schemas.openxmlformats.org/officeDocument/2006/relationships/tags" Target="../tags/tag10.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image" Target="../media/image1.emf"/><Relationship Id="rId26" Type="http://schemas.openxmlformats.org/officeDocument/2006/relationships/image" Target="../media/image12.png"/><Relationship Id="rId3" Type="http://schemas.openxmlformats.org/officeDocument/2006/relationships/slideLayout" Target="../slideLayouts/slideLayout14.xml"/><Relationship Id="rId21" Type="http://schemas.openxmlformats.org/officeDocument/2006/relationships/hyperlink" Target="http://www.facebook.com/Capgemini" TargetMode="Externa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oleObject" Target="../embeddings/oleObject12.bin"/><Relationship Id="rId25" Type="http://schemas.openxmlformats.org/officeDocument/2006/relationships/hyperlink" Target="http://www.twitter.com/capgemini" TargetMode="External"/><Relationship Id="rId2" Type="http://schemas.openxmlformats.org/officeDocument/2006/relationships/slideLayout" Target="../slideLayouts/slideLayout13.xml"/><Relationship Id="rId16" Type="http://schemas.openxmlformats.org/officeDocument/2006/relationships/tags" Target="../tags/tag59.xml"/><Relationship Id="rId20" Type="http://schemas.openxmlformats.org/officeDocument/2006/relationships/image" Target="../media/image4.emf"/><Relationship Id="rId29" Type="http://schemas.openxmlformats.org/officeDocument/2006/relationships/hyperlink" Target="http://www.slideshare.net/capgemini" TargetMode="External"/><Relationship Id="rId1" Type="http://schemas.openxmlformats.org/officeDocument/2006/relationships/slideLayout" Target="../slideLayouts/slideLayout12.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image" Target="../media/image11.png"/><Relationship Id="rId5" Type="http://schemas.openxmlformats.org/officeDocument/2006/relationships/vmlDrawing" Target="../drawings/vmlDrawing11.vml"/><Relationship Id="rId15" Type="http://schemas.openxmlformats.org/officeDocument/2006/relationships/tags" Target="../tags/tag58.xml"/><Relationship Id="rId23" Type="http://schemas.openxmlformats.org/officeDocument/2006/relationships/hyperlink" Target="http://www.linkedin.com/company/capgemini" TargetMode="External"/><Relationship Id="rId28" Type="http://schemas.openxmlformats.org/officeDocument/2006/relationships/image" Target="../media/image13.png"/><Relationship Id="rId10" Type="http://schemas.openxmlformats.org/officeDocument/2006/relationships/tags" Target="../tags/tag53.xml"/><Relationship Id="rId19" Type="http://schemas.openxmlformats.org/officeDocument/2006/relationships/image" Target="../media/image9.tiff"/><Relationship Id="rId4" Type="http://schemas.openxmlformats.org/officeDocument/2006/relationships/theme" Target="../theme/theme2.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image" Target="../media/image10.png"/><Relationship Id="rId27" Type="http://schemas.openxmlformats.org/officeDocument/2006/relationships/hyperlink" Target="http://www.youtube.com/capgemini" TargetMode="External"/><Relationship Id="rId30" Type="http://schemas.openxmlformats.org/officeDocument/2006/relationships/image" Target="../media/image14.gi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oleObject" Target="../embeddings/oleObject16.bin"/><Relationship Id="rId5" Type="http://schemas.openxmlformats.org/officeDocument/2006/relationships/tags" Target="../tags/tag68.xml"/><Relationship Id="rId4" Type="http://schemas.openxmlformats.org/officeDocument/2006/relationships/vmlDrawing" Target="../drawings/vmlDrawing15.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ags" Target="../tags/tag93.xml"/><Relationship Id="rId18" Type="http://schemas.openxmlformats.org/officeDocument/2006/relationships/tags" Target="../tags/tag98.xml"/><Relationship Id="rId3" Type="http://schemas.openxmlformats.org/officeDocument/2006/relationships/slideLayout" Target="../slideLayouts/slideLayout36.xml"/><Relationship Id="rId21" Type="http://schemas.openxmlformats.org/officeDocument/2006/relationships/oleObject" Target="../embeddings/oleObject20.bin"/><Relationship Id="rId7" Type="http://schemas.openxmlformats.org/officeDocument/2006/relationships/slideLayout" Target="../slideLayouts/slideLayout40.xml"/><Relationship Id="rId12" Type="http://schemas.openxmlformats.org/officeDocument/2006/relationships/tags" Target="../tags/tag92.xml"/><Relationship Id="rId17" Type="http://schemas.openxmlformats.org/officeDocument/2006/relationships/tags" Target="../tags/tag97.xml"/><Relationship Id="rId2" Type="http://schemas.openxmlformats.org/officeDocument/2006/relationships/slideLayout" Target="../slideLayouts/slideLayout35.xml"/><Relationship Id="rId16" Type="http://schemas.openxmlformats.org/officeDocument/2006/relationships/tags" Target="../tags/tag96.xml"/><Relationship Id="rId20" Type="http://schemas.openxmlformats.org/officeDocument/2006/relationships/tags" Target="../tags/tag100.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vmlDrawing" Target="../drawings/vmlDrawing19.vml"/><Relationship Id="rId5" Type="http://schemas.openxmlformats.org/officeDocument/2006/relationships/slideLayout" Target="../slideLayouts/slideLayout38.xml"/><Relationship Id="rId15" Type="http://schemas.openxmlformats.org/officeDocument/2006/relationships/tags" Target="../tags/tag95.xml"/><Relationship Id="rId23" Type="http://schemas.openxmlformats.org/officeDocument/2006/relationships/image" Target="../media/image2.png"/><Relationship Id="rId10" Type="http://schemas.openxmlformats.org/officeDocument/2006/relationships/theme" Target="../theme/theme5.xml"/><Relationship Id="rId19" Type="http://schemas.openxmlformats.org/officeDocument/2006/relationships/tags" Target="../tags/tag99.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94.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ags" Target="../tags/tag143.xml"/><Relationship Id="rId18" Type="http://schemas.openxmlformats.org/officeDocument/2006/relationships/tags" Target="../tags/tag148.xml"/><Relationship Id="rId3" Type="http://schemas.openxmlformats.org/officeDocument/2006/relationships/slideLayout" Target="../slideLayouts/slideLayout48.xml"/><Relationship Id="rId21" Type="http://schemas.openxmlformats.org/officeDocument/2006/relationships/tags" Target="../tags/tag151.xml"/><Relationship Id="rId7" Type="http://schemas.openxmlformats.org/officeDocument/2006/relationships/slideLayout" Target="../slideLayouts/slideLayout52.xml"/><Relationship Id="rId12" Type="http://schemas.openxmlformats.org/officeDocument/2006/relationships/vmlDrawing" Target="../drawings/vmlDrawing26.vml"/><Relationship Id="rId17" Type="http://schemas.openxmlformats.org/officeDocument/2006/relationships/tags" Target="../tags/tag147.xml"/><Relationship Id="rId2" Type="http://schemas.openxmlformats.org/officeDocument/2006/relationships/slideLayout" Target="../slideLayouts/slideLayout47.xml"/><Relationship Id="rId16" Type="http://schemas.openxmlformats.org/officeDocument/2006/relationships/tags" Target="../tags/tag146.xml"/><Relationship Id="rId20" Type="http://schemas.openxmlformats.org/officeDocument/2006/relationships/tags" Target="../tags/tag150.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heme" Target="../theme/theme7.xml"/><Relationship Id="rId24" Type="http://schemas.openxmlformats.org/officeDocument/2006/relationships/image" Target="../media/image2.png"/><Relationship Id="rId5" Type="http://schemas.openxmlformats.org/officeDocument/2006/relationships/slideLayout" Target="../slideLayouts/slideLayout50.xml"/><Relationship Id="rId15" Type="http://schemas.openxmlformats.org/officeDocument/2006/relationships/tags" Target="../tags/tag145.xml"/><Relationship Id="rId23" Type="http://schemas.openxmlformats.org/officeDocument/2006/relationships/image" Target="../media/image1.emf"/><Relationship Id="rId10" Type="http://schemas.openxmlformats.org/officeDocument/2006/relationships/slideLayout" Target="../slideLayouts/slideLayout55.xml"/><Relationship Id="rId19" Type="http://schemas.openxmlformats.org/officeDocument/2006/relationships/tags" Target="../tags/tag14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ags" Target="../tags/tag144.xml"/><Relationship Id="rId22" Type="http://schemas.openxmlformats.org/officeDocument/2006/relationships/oleObject" Target="../embeddings/oleObject27.bin"/></Relationships>
</file>

<file path=ppt/slideMasters/_rels/slideMaster8.xml.rels><?xml version="1.0" encoding="UTF-8" standalone="yes"?>
<Relationships xmlns="http://schemas.openxmlformats.org/package/2006/relationships"><Relationship Id="rId8" Type="http://schemas.openxmlformats.org/officeDocument/2006/relationships/vmlDrawing" Target="../drawings/vmlDrawing33.vml"/><Relationship Id="rId13" Type="http://schemas.openxmlformats.org/officeDocument/2006/relationships/tags" Target="../tags/tag192.xml"/><Relationship Id="rId18" Type="http://schemas.openxmlformats.org/officeDocument/2006/relationships/image" Target="../media/image1.emf"/><Relationship Id="rId3" Type="http://schemas.openxmlformats.org/officeDocument/2006/relationships/slideLayout" Target="../slideLayouts/slideLayout58.xml"/><Relationship Id="rId7" Type="http://schemas.openxmlformats.org/officeDocument/2006/relationships/theme" Target="../theme/theme8.xml"/><Relationship Id="rId12" Type="http://schemas.openxmlformats.org/officeDocument/2006/relationships/tags" Target="../tags/tag191.xml"/><Relationship Id="rId17" Type="http://schemas.openxmlformats.org/officeDocument/2006/relationships/oleObject" Target="../embeddings/oleObject34.bin"/><Relationship Id="rId2" Type="http://schemas.openxmlformats.org/officeDocument/2006/relationships/slideLayout" Target="../slideLayouts/slideLayout57.xml"/><Relationship Id="rId16" Type="http://schemas.openxmlformats.org/officeDocument/2006/relationships/tags" Target="../tags/tag19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ags" Target="../tags/tag190.xml"/><Relationship Id="rId5" Type="http://schemas.openxmlformats.org/officeDocument/2006/relationships/slideLayout" Target="../slideLayouts/slideLayout60.xml"/><Relationship Id="rId15" Type="http://schemas.openxmlformats.org/officeDocument/2006/relationships/tags" Target="../tags/tag194.xml"/><Relationship Id="rId10" Type="http://schemas.openxmlformats.org/officeDocument/2006/relationships/tags" Target="../tags/tag189.xml"/><Relationship Id="rId19" Type="http://schemas.openxmlformats.org/officeDocument/2006/relationships/image" Target="../media/image2.png"/><Relationship Id="rId4" Type="http://schemas.openxmlformats.org/officeDocument/2006/relationships/slideLayout" Target="../slideLayouts/slideLayout59.xml"/><Relationship Id="rId9" Type="http://schemas.openxmlformats.org/officeDocument/2006/relationships/tags" Target="../tags/tag188.xml"/><Relationship Id="rId14" Type="http://schemas.openxmlformats.org/officeDocument/2006/relationships/tags" Target="../tags/tag1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ags" Target="../tags/tag210.xml"/><Relationship Id="rId18" Type="http://schemas.openxmlformats.org/officeDocument/2006/relationships/tags" Target="../tags/tag215.xml"/><Relationship Id="rId3" Type="http://schemas.openxmlformats.org/officeDocument/2006/relationships/slideLayout" Target="../slideLayouts/slideLayout64.xml"/><Relationship Id="rId21" Type="http://schemas.openxmlformats.org/officeDocument/2006/relationships/tags" Target="../tags/tag218.xml"/><Relationship Id="rId7" Type="http://schemas.openxmlformats.org/officeDocument/2006/relationships/slideLayout" Target="../slideLayouts/slideLayout68.xml"/><Relationship Id="rId12" Type="http://schemas.openxmlformats.org/officeDocument/2006/relationships/vmlDrawing" Target="../drawings/vmlDrawing38.vml"/><Relationship Id="rId17" Type="http://schemas.openxmlformats.org/officeDocument/2006/relationships/tags" Target="../tags/tag214.xml"/><Relationship Id="rId2" Type="http://schemas.openxmlformats.org/officeDocument/2006/relationships/slideLayout" Target="../slideLayouts/slideLayout63.xml"/><Relationship Id="rId16" Type="http://schemas.openxmlformats.org/officeDocument/2006/relationships/tags" Target="../tags/tag213.xml"/><Relationship Id="rId20" Type="http://schemas.openxmlformats.org/officeDocument/2006/relationships/tags" Target="../tags/tag21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heme" Target="../theme/theme9.xml"/><Relationship Id="rId24" Type="http://schemas.openxmlformats.org/officeDocument/2006/relationships/image" Target="../media/image2.png"/><Relationship Id="rId5" Type="http://schemas.openxmlformats.org/officeDocument/2006/relationships/slideLayout" Target="../slideLayouts/slideLayout66.xml"/><Relationship Id="rId15" Type="http://schemas.openxmlformats.org/officeDocument/2006/relationships/tags" Target="../tags/tag212.xml"/><Relationship Id="rId23" Type="http://schemas.openxmlformats.org/officeDocument/2006/relationships/image" Target="../media/image1.emf"/><Relationship Id="rId10" Type="http://schemas.openxmlformats.org/officeDocument/2006/relationships/slideLayout" Target="../slideLayouts/slideLayout71.xml"/><Relationship Id="rId19" Type="http://schemas.openxmlformats.org/officeDocument/2006/relationships/tags" Target="../tags/tag216.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ags" Target="../tags/tag211.xml"/><Relationship Id="rId22" Type="http://schemas.openxmlformats.org/officeDocument/2006/relationships/oleObject" Target="../embeddings/oleObject4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219" name="think-cell Slide" r:id="rId23" imgW="360" imgH="360" progId="">
                  <p:embed/>
                </p:oleObj>
              </mc:Choice>
              <mc:Fallback>
                <p:oleObj name="think-cell Slide" r:id="rId23" imgW="360" imgH="360" progId="">
                  <p:embed/>
                  <p:pic>
                    <p:nvPicPr>
                      <p:cNvPr id="0" name="Picture 15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5"/>
            </p:custDataLst>
          </p:nvPr>
        </p:nvSpPr>
        <p:spPr>
          <a:xfrm>
            <a:off x="3" y="0"/>
            <a:ext cx="9905999" cy="1002135"/>
          </a:xfrm>
          <a:prstGeom prst="rect">
            <a:avLst/>
          </a:prstGeom>
        </p:spPr>
        <p:txBody>
          <a:bodyPr vert="horz" lIns="297529" tIns="33059" rIns="165294" bIns="33059" rtlCol="0" anchor="ctr">
            <a:noAutofit/>
          </a:bodyPr>
          <a:lstStyle/>
          <a:p>
            <a:r>
              <a:rPr lang="en-US" noProof="0"/>
              <a:t>Click to edit Master title style</a:t>
            </a:r>
            <a:endParaRPr lang="en-US" noProof="0" dirty="0"/>
          </a:p>
        </p:txBody>
      </p:sp>
      <p:sp>
        <p:nvSpPr>
          <p:cNvPr id="3" name="Text Placeholder 2"/>
          <p:cNvSpPr>
            <a:spLocks noGrp="1"/>
          </p:cNvSpPr>
          <p:nvPr>
            <p:ph type="body" idx="1"/>
            <p:custDataLst>
              <p:tags r:id="rId16"/>
            </p:custDataLst>
          </p:nvPr>
        </p:nvSpPr>
        <p:spPr>
          <a:xfrm>
            <a:off x="323394" y="1501977"/>
            <a:ext cx="9261933" cy="4774998"/>
          </a:xfrm>
          <a:prstGeom prst="rect">
            <a:avLst/>
          </a:prstGeom>
        </p:spPr>
        <p:txBody>
          <a:bodyPr vert="horz" lIns="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17"/>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latin typeface="+mn-lt"/>
              </a:rPr>
              <a:pPr algn="ctr"/>
              <a:t>‹#›</a:t>
            </a:fld>
            <a:endParaRPr lang="en-US" sz="700" dirty="0">
              <a:solidFill>
                <a:schemeClr val="tx2"/>
              </a:solidFill>
              <a:latin typeface="+mn-lt"/>
            </a:endParaRPr>
          </a:p>
        </p:txBody>
      </p:sp>
      <p:sp>
        <p:nvSpPr>
          <p:cNvPr id="9" name="Freeform 4"/>
          <p:cNvSpPr>
            <a:spLocks/>
          </p:cNvSpPr>
          <p:nvPr>
            <p:custDataLst>
              <p:tags r:id="rId18"/>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19"/>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a:solidFill>
                  <a:schemeClr val="tx2"/>
                </a:solidFill>
                <a:latin typeface="+mn-lt"/>
                <a:cs typeface="Helvetica Light"/>
              </a:rPr>
              <a:t>Copyright © </a:t>
            </a:r>
            <a:r>
              <a:rPr lang="en-US" altLang="en-US" sz="700" b="0" i="0" noProof="0" dirty="0" err="1">
                <a:solidFill>
                  <a:schemeClr val="tx2"/>
                </a:solidFill>
                <a:latin typeface="+mn-lt"/>
                <a:cs typeface="Helvetica Light"/>
              </a:rPr>
              <a:t>Capgemini</a:t>
            </a:r>
            <a:r>
              <a:rPr lang="en-US" altLang="en-US" sz="700" b="0" i="0" noProof="0" dirty="0">
                <a:solidFill>
                  <a:schemeClr val="tx2"/>
                </a:solidFill>
                <a:latin typeface="+mn-lt"/>
                <a:cs typeface="Helvetica Light"/>
              </a:rPr>
              <a:t> 2016. All Rights Reserved</a:t>
            </a:r>
          </a:p>
        </p:txBody>
      </p:sp>
      <p:sp>
        <p:nvSpPr>
          <p:cNvPr id="13" name="Rectangle 12"/>
          <p:cNvSpPr/>
          <p:nvPr>
            <p:custDataLst>
              <p:tags r:id="rId20"/>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a:solidFill>
                  <a:schemeClr val="tx2"/>
                </a:solidFill>
                <a:latin typeface="+mn-lt"/>
              </a:rPr>
              <a:t>Cloud Foundry</a:t>
            </a:r>
            <a:r>
              <a:rPr lang="en-US" sz="700" baseline="0" dirty="0">
                <a:solidFill>
                  <a:schemeClr val="tx2"/>
                </a:solidFill>
                <a:latin typeface="+mn-lt"/>
              </a:rPr>
              <a:t> Training</a:t>
            </a:r>
            <a:r>
              <a:rPr lang="en-US" sz="700" dirty="0">
                <a:solidFill>
                  <a:schemeClr val="tx2"/>
                </a:solidFill>
                <a:latin typeface="+mn-lt"/>
              </a:rPr>
              <a:t>| Oct</a:t>
            </a:r>
            <a:r>
              <a:rPr lang="en-US" sz="700" baseline="0" dirty="0">
                <a:solidFill>
                  <a:schemeClr val="tx2"/>
                </a:solidFill>
                <a:latin typeface="+mn-lt"/>
              </a:rPr>
              <a:t> 2016</a:t>
            </a:r>
            <a:r>
              <a:rPr lang="en-US" sz="700" kern="1200" dirty="0">
                <a:solidFill>
                  <a:schemeClr val="tx2"/>
                </a:solidFill>
                <a:latin typeface="+mn-lt"/>
                <a:ea typeface="+mn-ea"/>
                <a:cs typeface="+mn-cs"/>
              </a:rPr>
              <a:t> | </a:t>
            </a:r>
            <a:r>
              <a:rPr lang="en-US" sz="700" dirty="0">
                <a:solidFill>
                  <a:schemeClr val="tx2"/>
                </a:solidFill>
                <a:latin typeface="+mn-lt"/>
              </a:rPr>
              <a:t>Financial Services</a:t>
            </a:r>
          </a:p>
        </p:txBody>
      </p:sp>
      <p:pic>
        <p:nvPicPr>
          <p:cNvPr id="14" name="Picture 103" descr="C:\Users\UserSim\Desktop\Capgemini\Capgemini_logo_cmyk.png"/>
          <p:cNvPicPr>
            <a:picLocks noChangeAspect="1" noChangeArrowheads="1"/>
          </p:cNvPicPr>
          <p:nvPr>
            <p:custDataLst>
              <p:tags r:id="rId21"/>
            </p:custDataLst>
          </p:nvPr>
        </p:nvPicPr>
        <p:blipFill>
          <a:blip r:embed="rId25"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2"/>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34" r:id="rId9"/>
    <p:sldLayoutId id="2147483970" r:id="rId10"/>
    <p:sldLayoutId id="2147484690" r:id="rId11"/>
  </p:sldLayoutIdLst>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6"/>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3291" name="think-cell Slide" r:id="rId17" imgW="360" imgH="360" progId="">
                  <p:embed/>
                </p:oleObj>
              </mc:Choice>
              <mc:Fallback>
                <p:oleObj name="think-cell Slide" r:id="rId17" imgW="360" imgH="360" progId="">
                  <p:embed/>
                  <p:pic>
                    <p:nvPicPr>
                      <p:cNvPr id="0" name="Picture 15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7"/>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pic>
        <p:nvPicPr>
          <p:cNvPr id="8" name="Image 10" descr="Capgemini_logo_lr.tif"/>
          <p:cNvPicPr>
            <a:picLocks noChangeAspect="1"/>
          </p:cNvPicPr>
          <p:nvPr>
            <p:custDataLst>
              <p:tags r:id="rId8"/>
            </p:custDataLst>
          </p:nvPr>
        </p:nvPicPr>
        <p:blipFill>
          <a:blip r:embed="rId19" cstate="email"/>
          <a:stretch>
            <a:fillRect/>
          </a:stretch>
        </p:blipFill>
        <p:spPr>
          <a:xfrm>
            <a:off x="690571" y="930776"/>
            <a:ext cx="3154765" cy="776000"/>
          </a:xfrm>
          <a:prstGeom prst="rect">
            <a:avLst/>
          </a:prstGeom>
        </p:spPr>
      </p:pic>
      <p:pic>
        <p:nvPicPr>
          <p:cNvPr id="9" name="Picture 104" descr="C:\Users\UserSim\Desktop\Capgemini\moto.emf"/>
          <p:cNvPicPr>
            <a:picLocks noChangeAspect="1" noChangeArrowheads="1"/>
          </p:cNvPicPr>
          <p:nvPr>
            <p:custDataLst>
              <p:tags r:id="rId9"/>
            </p:custDataLst>
          </p:nvPr>
        </p:nvPicPr>
        <p:blipFill>
          <a:blip r:embed="rId20" cstate="email"/>
          <a:srcRect/>
          <a:stretch>
            <a:fillRect/>
          </a:stretch>
        </p:blipFill>
        <p:spPr bwMode="auto">
          <a:xfrm>
            <a:off x="5491631" y="1173628"/>
            <a:ext cx="3645293" cy="290298"/>
          </a:xfrm>
          <a:prstGeom prst="rect">
            <a:avLst/>
          </a:prstGeom>
          <a:noFill/>
        </p:spPr>
      </p:pic>
      <p:sp>
        <p:nvSpPr>
          <p:cNvPr id="13" name="Rectangle 12"/>
          <p:cNvSpPr/>
          <p:nvPr>
            <p:custDataLst>
              <p:tags r:id="rId10"/>
            </p:custDataLst>
          </p:nvPr>
        </p:nvSpPr>
        <p:spPr>
          <a:xfrm>
            <a:off x="5523919" y="6379672"/>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proprietary.</a:t>
            </a:r>
          </a:p>
          <a:p>
            <a:pPr algn="r"/>
            <a:r>
              <a:rPr lang="en-US" sz="700" dirty="0">
                <a:solidFill>
                  <a:schemeClr val="bg1"/>
                </a:solidFill>
                <a:latin typeface="Arial"/>
                <a:cs typeface="Arial"/>
              </a:rPr>
              <a:t>© 2015 Capgemini. All rights reserved.</a:t>
            </a:r>
          </a:p>
        </p:txBody>
      </p:sp>
      <p:sp>
        <p:nvSpPr>
          <p:cNvPr id="15" name="Rectangle 14"/>
          <p:cNvSpPr/>
          <p:nvPr>
            <p:custDataLst>
              <p:tags r:id="rId11"/>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21"/>
          </p:cNvPr>
          <p:cNvPicPr>
            <a:picLocks noChangeAspect="1" noChangeArrowheads="1"/>
          </p:cNvPicPr>
          <p:nvPr>
            <p:custDataLst>
              <p:tags r:id="rId12"/>
            </p:custDataLst>
          </p:nvPr>
        </p:nvPicPr>
        <p:blipFill>
          <a:blip r:embed="rId22" cstate="email"/>
          <a:srcRect/>
          <a:stretch>
            <a:fillRect/>
          </a:stretch>
        </p:blipFill>
        <p:spPr bwMode="auto">
          <a:xfrm>
            <a:off x="7939254" y="5932547"/>
            <a:ext cx="278223" cy="263770"/>
          </a:xfrm>
          <a:prstGeom prst="rect">
            <a:avLst/>
          </a:prstGeom>
          <a:noFill/>
        </p:spPr>
      </p:pic>
      <p:pic>
        <p:nvPicPr>
          <p:cNvPr id="17" name="Picture 4" descr="C:\Users\UserSim\Desktop\DS_icons\128x128 shadows\linkedin.png">
            <a:hlinkClick r:id="rId23"/>
          </p:cNvPr>
          <p:cNvPicPr>
            <a:picLocks noChangeAspect="1" noChangeArrowheads="1"/>
          </p:cNvPicPr>
          <p:nvPr>
            <p:custDataLst>
              <p:tags r:id="rId13"/>
            </p:custDataLst>
          </p:nvPr>
        </p:nvPicPr>
        <p:blipFill>
          <a:blip r:embed="rId24"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5"/>
          </p:cNvPr>
          <p:cNvPicPr>
            <a:picLocks noChangeAspect="1" noChangeArrowheads="1"/>
          </p:cNvPicPr>
          <p:nvPr>
            <p:custDataLst>
              <p:tags r:id="rId14"/>
            </p:custDataLst>
          </p:nvPr>
        </p:nvPicPr>
        <p:blipFill>
          <a:blip r:embed="rId26"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7"/>
          </p:cNvPr>
          <p:cNvPicPr>
            <a:picLocks noChangeAspect="1" noChangeArrowheads="1"/>
          </p:cNvPicPr>
          <p:nvPr>
            <p:custDataLst>
              <p:tags r:id="rId15"/>
            </p:custDataLst>
          </p:nvPr>
        </p:nvPicPr>
        <p:blipFill>
          <a:blip r:embed="rId28" cstate="email"/>
          <a:srcRect/>
          <a:stretch>
            <a:fillRect/>
          </a:stretch>
        </p:blipFill>
        <p:spPr bwMode="auto">
          <a:xfrm>
            <a:off x="9242223" y="5932547"/>
            <a:ext cx="281314" cy="266700"/>
          </a:xfrm>
          <a:prstGeom prst="rect">
            <a:avLst/>
          </a:prstGeom>
          <a:noFill/>
        </p:spPr>
      </p:pic>
      <p:pic>
        <p:nvPicPr>
          <p:cNvPr id="20" name="Image 22" descr="Picto_Slideshare.gif">
            <a:hlinkClick r:id="rId29"/>
          </p:cNvPr>
          <p:cNvPicPr preferRelativeResize="0">
            <a:picLocks/>
          </p:cNvPicPr>
          <p:nvPr>
            <p:custDataLst>
              <p:tags r:id="rId16"/>
            </p:custDataLst>
          </p:nvPr>
        </p:nvPicPr>
        <p:blipFill>
          <a:blip r:embed="rId30" cstate="email"/>
          <a:srcRect l="4793" t="6316" r="5718" b="7969"/>
          <a:stretch>
            <a:fillRect/>
          </a:stretch>
        </p:blipFill>
        <p:spPr>
          <a:xfrm>
            <a:off x="8613170" y="5932551"/>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9195" name="think-cell Slide" r:id="rId6" imgW="360" imgH="360" progId="">
                  <p:embed/>
                </p:oleObj>
              </mc:Choice>
              <mc:Fallback>
                <p:oleObj name="think-cell Slide" r:id="rId6" imgW="360" imgH="360" progId="">
                  <p:embed/>
                  <p:pic>
                    <p:nvPicPr>
                      <p:cNvPr id="0" name="Picture 1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9/12/2017</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a:solidFill>
                  <a:prstClr val="black">
                    <a:tint val="75000"/>
                  </a:prstClr>
                </a:solidFill>
              </a:rPr>
              <a:t>Advance Java - SERVLETS.pptx</a:t>
            </a:r>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56019" name="think-cell Slide" r:id="rId21" imgW="360" imgH="360" progId="">
                  <p:embed/>
                </p:oleObj>
              </mc:Choice>
              <mc:Fallback>
                <p:oleObj name="think-cell Slide" r:id="rId21" imgW="360" imgH="360" progId="">
                  <p:embed/>
                  <p:pic>
                    <p:nvPicPr>
                      <p:cNvPr id="0"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7" y="0"/>
            <a:ext cx="9905999" cy="1002135"/>
          </a:xfrm>
          <a:prstGeom prst="rect">
            <a:avLst/>
          </a:prstGeom>
        </p:spPr>
        <p:txBody>
          <a:bodyPr vert="horz" lIns="297529" tIns="33059" rIns="165294" bIns="33059" rtlCol="0" anchor="ctr">
            <a:noAutofit/>
          </a:bodyPr>
          <a:lstStyle/>
          <a:p>
            <a:r>
              <a:rPr lang="en-US" noProof="0"/>
              <a:t>Click to edit Master title style</a:t>
            </a:r>
            <a:endParaRPr lang="en-US" noProof="0" dirty="0"/>
          </a:p>
        </p:txBody>
      </p:sp>
      <p:sp>
        <p:nvSpPr>
          <p:cNvPr id="3" name="Text Placeholder 2"/>
          <p:cNvSpPr>
            <a:spLocks noGrp="1"/>
          </p:cNvSpPr>
          <p:nvPr>
            <p:ph type="body" idx="1"/>
            <p:custDataLst>
              <p:tags r:id="rId14"/>
            </p:custDataLst>
          </p:nvPr>
        </p:nvSpPr>
        <p:spPr>
          <a:xfrm>
            <a:off x="323398" y="1501977"/>
            <a:ext cx="9261933" cy="4774998"/>
          </a:xfrm>
          <a:prstGeom prst="rect">
            <a:avLst/>
          </a:prstGeom>
        </p:spPr>
        <p:txBody>
          <a:bodyPr vert="horz" lIns="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15"/>
            </p:custDataLst>
          </p:nvPr>
        </p:nvSpPr>
        <p:spPr>
          <a:xfrm>
            <a:off x="9567497"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6"/>
            </p:custDataLst>
          </p:nvPr>
        </p:nvSpPr>
        <p:spPr bwMode="auto">
          <a:xfrm>
            <a:off x="8"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7"/>
            </p:custDataLst>
          </p:nvPr>
        </p:nvSpPr>
        <p:spPr bwMode="auto">
          <a:xfrm>
            <a:off x="6741834" y="6623415"/>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2016. All Rights Reserved</a:t>
            </a:r>
          </a:p>
        </p:txBody>
      </p:sp>
      <p:sp>
        <p:nvSpPr>
          <p:cNvPr id="13" name="Rectangle 12"/>
          <p:cNvSpPr/>
          <p:nvPr>
            <p:custDataLst>
              <p:tags r:id="rId18"/>
            </p:custDataLst>
          </p:nvPr>
        </p:nvSpPr>
        <p:spPr>
          <a:xfrm>
            <a:off x="7487926" y="6427223"/>
            <a:ext cx="1914554" cy="195814"/>
          </a:xfrm>
          <a:prstGeom prst="rect">
            <a:avLst/>
          </a:prstGeom>
        </p:spPr>
        <p:txBody>
          <a:bodyPr wrap="none" lIns="35997" tIns="35997" rIns="35997" bIns="35997" anchor="b" anchorCtr="0">
            <a:noAutofit/>
          </a:bodyPr>
          <a:lstStyle/>
          <a:p>
            <a:pPr algn="r"/>
            <a:r>
              <a:rPr lang="en-US" sz="700" dirty="0">
                <a:solidFill>
                  <a:srgbClr val="998C85"/>
                </a:solidFill>
              </a:rPr>
              <a:t>Comerica Card Services SOA Solution | February 2016 | Financial Services</a:t>
            </a:r>
          </a:p>
        </p:txBody>
      </p:sp>
      <p:pic>
        <p:nvPicPr>
          <p:cNvPr id="14" name="Picture 103" descr="C:\Users\UserSim\Desktop\Capgemini\Capgemini_logo_cmyk.png"/>
          <p:cNvPicPr>
            <a:picLocks noChangeAspect="1" noChangeArrowheads="1"/>
          </p:cNvPicPr>
          <p:nvPr>
            <p:custDataLst>
              <p:tags r:id="rId19"/>
            </p:custDataLst>
          </p:nvPr>
        </p:nvPicPr>
        <p:blipFill>
          <a:blip r:embed="rId23"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0"/>
            </p:custDataLst>
          </p:nvPr>
        </p:nvCxnSpPr>
        <p:spPr>
          <a:xfrm flipH="1">
            <a:off x="8"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Lst>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5300" y="635636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F937210F-469A-4481-AA81-8A512020E242}" type="datetimeFigureOut">
              <a:rPr lang="en-US" smtClean="0">
                <a:solidFill>
                  <a:prstClr val="black">
                    <a:tint val="75000"/>
                  </a:prstClr>
                </a:solidFill>
              </a:rPr>
              <a:pPr defTabSz="914400"/>
              <a:t>9/12/2017</a:t>
            </a:fld>
            <a:endParaRPr lang="en-US">
              <a:solidFill>
                <a:prstClr val="black">
                  <a:tint val="75000"/>
                </a:prstClr>
              </a:solidFill>
            </a:endParaRPr>
          </a:p>
        </p:txBody>
      </p:sp>
      <p:sp>
        <p:nvSpPr>
          <p:cNvPr id="5" name="Footer Placeholder 4"/>
          <p:cNvSpPr>
            <a:spLocks noGrp="1"/>
          </p:cNvSpPr>
          <p:nvPr>
            <p:ph type="ftr" sz="quarter" idx="3"/>
          </p:nvPr>
        </p:nvSpPr>
        <p:spPr>
          <a:xfrm>
            <a:off x="3384550" y="635636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en-US">
                <a:solidFill>
                  <a:prstClr val="black">
                    <a:tint val="75000"/>
                  </a:prstClr>
                </a:solidFill>
              </a:rPr>
              <a:t>Core_Java_Java_Bean_POJO_v1.1_Re-Design_20160125_RS.pptx</a:t>
            </a:r>
          </a:p>
        </p:txBody>
      </p:sp>
      <p:sp>
        <p:nvSpPr>
          <p:cNvPr id="6" name="Slide Number Placeholder 5"/>
          <p:cNvSpPr>
            <a:spLocks noGrp="1"/>
          </p:cNvSpPr>
          <p:nvPr>
            <p:ph type="sldNum" sz="quarter" idx="4"/>
          </p:nvPr>
        </p:nvSpPr>
        <p:spPr>
          <a:xfrm>
            <a:off x="7099300" y="635636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EE649866-578F-4F06-9D4B-6BC4D778709C}" type="slidenum">
              <a:rPr lang="en-US" smtClean="0">
                <a:solidFill>
                  <a:prstClr val="black">
                    <a:tint val="75000"/>
                  </a:prstClr>
                </a:solidFill>
              </a:rPr>
              <a:pPr defTabSz="914400"/>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4002" r:id="rId1"/>
    <p:sldLayoutId id="2147484004" r:id="rId2"/>
    <p:sldLayoutId id="214748400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64211" name="think-cell Slide" r:id="rId22" imgW="360" imgH="360" progId="">
                  <p:embed/>
                </p:oleObj>
              </mc:Choice>
              <mc:Fallback>
                <p:oleObj name="think-cell Slide" r:id="rId22" imgW="360" imgH="360" progId="">
                  <p:embed/>
                  <p:pic>
                    <p:nvPicPr>
                      <p:cNvPr id="0"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5" y="0"/>
            <a:ext cx="9905999" cy="1002135"/>
          </a:xfrm>
          <a:prstGeom prst="rect">
            <a:avLst/>
          </a:prstGeom>
        </p:spPr>
        <p:txBody>
          <a:bodyPr vert="horz" lIns="297529" tIns="33059" rIns="165294" bIns="33059" rtlCol="0" anchor="ctr">
            <a:noAutofit/>
          </a:bodyPr>
          <a:lstStyle/>
          <a:p>
            <a:r>
              <a:rPr lang="en-US" noProof="0"/>
              <a:t>Click to edit Master title style</a:t>
            </a:r>
            <a:endParaRPr lang="en-US" noProof="0" dirty="0"/>
          </a:p>
        </p:txBody>
      </p:sp>
      <p:sp>
        <p:nvSpPr>
          <p:cNvPr id="3" name="Text Placeholder 2"/>
          <p:cNvSpPr>
            <a:spLocks noGrp="1"/>
          </p:cNvSpPr>
          <p:nvPr>
            <p:ph type="body" idx="1"/>
            <p:custDataLst>
              <p:tags r:id="rId15"/>
            </p:custDataLst>
          </p:nvPr>
        </p:nvSpPr>
        <p:spPr>
          <a:xfrm>
            <a:off x="323396" y="1501977"/>
            <a:ext cx="9261933" cy="4774998"/>
          </a:xfrm>
          <a:prstGeom prst="rect">
            <a:avLst/>
          </a:prstGeom>
        </p:spPr>
        <p:txBody>
          <a:bodyPr vert="horz" lIns="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16"/>
            </p:custDataLst>
          </p:nvPr>
        </p:nvSpPr>
        <p:spPr>
          <a:xfrm>
            <a:off x="9567495"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6"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4" y="662341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2016. All Rights Reserved</a:t>
            </a:r>
          </a:p>
        </p:txBody>
      </p:sp>
      <p:sp>
        <p:nvSpPr>
          <p:cNvPr id="13" name="Rectangle 12"/>
          <p:cNvSpPr/>
          <p:nvPr>
            <p:custDataLst>
              <p:tags r:id="rId19"/>
            </p:custDataLst>
          </p:nvPr>
        </p:nvSpPr>
        <p:spPr>
          <a:xfrm>
            <a:off x="7487924" y="6427223"/>
            <a:ext cx="1914554" cy="195814"/>
          </a:xfrm>
          <a:prstGeom prst="rect">
            <a:avLst/>
          </a:prstGeom>
        </p:spPr>
        <p:txBody>
          <a:bodyPr wrap="none" lIns="35997" tIns="35997" rIns="35997" bIns="35997" anchor="b" anchorCtr="0">
            <a:noAutofit/>
          </a:bodyPr>
          <a:lstStyle/>
          <a:p>
            <a:pPr algn="r"/>
            <a:r>
              <a:rPr lang="en-US" sz="700" dirty="0">
                <a:solidFill>
                  <a:srgbClr val="998C85"/>
                </a:solidFill>
              </a:rPr>
              <a:t>Comerica Card Services SOA Solution | February 2016 | Financial Services</a:t>
            </a:r>
          </a:p>
        </p:txBody>
      </p:sp>
      <p:pic>
        <p:nvPicPr>
          <p:cNvPr id="14" name="Picture 103" descr="C:\Users\UserSim\Desktop\Capgemini\Capgemini_logo_cmyk.png"/>
          <p:cNvPicPr>
            <a:picLocks noChangeAspect="1" noChangeArrowheads="1"/>
          </p:cNvPicPr>
          <p:nvPr>
            <p:custDataLst>
              <p:tags r:id="rId20"/>
            </p:custDataLst>
          </p:nvPr>
        </p:nvPicPr>
        <p:blipFill>
          <a:blip r:embed="rId24"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5" r:id="rId8"/>
    <p:sldLayoutId id="2147484016" r:id="rId9"/>
    <p:sldLayoutId id="2147484017" r:id="rId10"/>
  </p:sldLayoutIdLst>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9"/>
            </p:custDataLst>
          </p:nvPr>
        </p:nvGraphicFramePr>
        <p:xfrm>
          <a:off x="2" y="0"/>
          <a:ext cx="158751" cy="158750"/>
        </p:xfrm>
        <a:graphic>
          <a:graphicData uri="http://schemas.openxmlformats.org/presentationml/2006/ole">
            <mc:AlternateContent xmlns:mc="http://schemas.openxmlformats.org/markup-compatibility/2006">
              <mc:Choice xmlns:v="urn:schemas-microsoft-com:vml" Requires="v">
                <p:oleObj spid="_x0000_s370707" name="think-cell Slide" r:id="rId17" imgW="360" imgH="360" progId="">
                  <p:embed/>
                </p:oleObj>
              </mc:Choice>
              <mc:Fallback>
                <p:oleObj name="think-cell Slide" r:id="rId17" imgW="360" imgH="360" progId="">
                  <p:embed/>
                  <p:pic>
                    <p:nvPicPr>
                      <p:cNvPr id="0" name="Object 4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 y="0"/>
                        <a:ext cx="15875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0"/>
            </p:custDataLst>
          </p:nvPr>
        </p:nvSpPr>
        <p:spPr>
          <a:xfrm>
            <a:off x="6" y="1"/>
            <a:ext cx="9905999" cy="1002135"/>
          </a:xfrm>
          <a:prstGeom prst="rect">
            <a:avLst/>
          </a:prstGeom>
        </p:spPr>
        <p:txBody>
          <a:bodyPr vert="horz" lIns="297529" tIns="33059" rIns="165294" bIns="33059" rtlCol="0" anchor="ctr">
            <a:noAutofit/>
          </a:bodyPr>
          <a:lstStyle/>
          <a:p>
            <a:r>
              <a:rPr lang="en-US" noProof="0"/>
              <a:t>Click to edit Master title style</a:t>
            </a:r>
            <a:endParaRPr lang="en-US" noProof="0" dirty="0"/>
          </a:p>
        </p:txBody>
      </p:sp>
      <p:sp>
        <p:nvSpPr>
          <p:cNvPr id="3" name="Text Placeholder 2"/>
          <p:cNvSpPr>
            <a:spLocks noGrp="1"/>
          </p:cNvSpPr>
          <p:nvPr>
            <p:ph type="body" idx="1"/>
            <p:custDataLst>
              <p:tags r:id="rId11"/>
            </p:custDataLst>
          </p:nvPr>
        </p:nvSpPr>
        <p:spPr>
          <a:xfrm>
            <a:off x="323397" y="1501978"/>
            <a:ext cx="9261933" cy="4774998"/>
          </a:xfrm>
          <a:prstGeom prst="rect">
            <a:avLst/>
          </a:prstGeom>
        </p:spPr>
        <p:txBody>
          <a:bodyPr vert="horz" lIns="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2" name="Rectangle 11"/>
          <p:cNvSpPr>
            <a:spLocks noChangeArrowheads="1"/>
          </p:cNvSpPr>
          <p:nvPr>
            <p:custDataLst>
              <p:tags r:id="rId12"/>
            </p:custDataLst>
          </p:nvPr>
        </p:nvSpPr>
        <p:spPr bwMode="auto">
          <a:xfrm>
            <a:off x="6741834" y="6623412"/>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fontAlgn="base" hangingPunct="0">
              <a:lnSpc>
                <a:spcPct val="90000"/>
              </a:lnSpc>
              <a:spcBef>
                <a:spcPct val="10000"/>
              </a:spcBef>
              <a:spcAft>
                <a:spcPct val="0"/>
              </a:spcAft>
              <a:defRPr/>
            </a:pPr>
            <a:r>
              <a:rPr lang="en-US" altLang="en-US" sz="700" dirty="0">
                <a:solidFill>
                  <a:srgbClr val="998C85"/>
                </a:solidFill>
                <a:cs typeface="Helvetica Light"/>
              </a:rPr>
              <a:t>Copyright © Capgemini 2015. All Rights Reserved</a:t>
            </a:r>
          </a:p>
        </p:txBody>
      </p:sp>
      <p:sp>
        <p:nvSpPr>
          <p:cNvPr id="13" name="Rectangle 12"/>
          <p:cNvSpPr/>
          <p:nvPr>
            <p:custDataLst>
              <p:tags r:id="rId13"/>
            </p:custDataLst>
          </p:nvPr>
        </p:nvSpPr>
        <p:spPr>
          <a:xfrm>
            <a:off x="7487925" y="6427223"/>
            <a:ext cx="1914554" cy="195814"/>
          </a:xfrm>
          <a:prstGeom prst="rect">
            <a:avLst/>
          </a:prstGeom>
        </p:spPr>
        <p:txBody>
          <a:bodyPr wrap="none" lIns="35997" tIns="35997" rIns="35997" bIns="35997" anchor="b" anchorCtr="0">
            <a:noAutofit/>
          </a:bodyPr>
          <a:lstStyle/>
          <a:p>
            <a:pPr algn="r" fontAlgn="base">
              <a:spcBef>
                <a:spcPct val="0"/>
              </a:spcBef>
              <a:spcAft>
                <a:spcPct val="0"/>
              </a:spcAft>
            </a:pPr>
            <a:r>
              <a:rPr lang="en-US" sz="700" dirty="0">
                <a:solidFill>
                  <a:srgbClr val="998C85"/>
                </a:solidFill>
                <a:cs typeface="Arial" charset="0"/>
              </a:rPr>
              <a:t>On boarding Manual | PMBSA Managed Services | | Financial Services</a:t>
            </a:r>
          </a:p>
        </p:txBody>
      </p:sp>
      <p:pic>
        <p:nvPicPr>
          <p:cNvPr id="14" name="Picture 103" descr="C:\Users\UserSim\Desktop\Capgemini\Capgemini_logo_cmyk.png"/>
          <p:cNvPicPr>
            <a:picLocks noChangeAspect="1" noChangeArrowheads="1"/>
          </p:cNvPicPr>
          <p:nvPr>
            <p:custDataLst>
              <p:tags r:id="rId14"/>
            </p:custDataLst>
          </p:nvPr>
        </p:nvPicPr>
        <p:blipFill>
          <a:blip r:embed="rId19" cstate="email"/>
          <a:srcRect/>
          <a:stretch>
            <a:fillRect/>
          </a:stretch>
        </p:blipFill>
        <p:spPr bwMode="auto">
          <a:xfrm>
            <a:off x="158972" y="6443187"/>
            <a:ext cx="1310616" cy="320682"/>
          </a:xfrm>
          <a:prstGeom prst="rect">
            <a:avLst/>
          </a:prstGeom>
          <a:noFill/>
        </p:spPr>
      </p:pic>
      <p:cxnSp>
        <p:nvCxnSpPr>
          <p:cNvPr id="15" name="Straight Connector 5"/>
          <p:cNvCxnSpPr/>
          <p:nvPr>
            <p:custDataLst>
              <p:tags r:id="rId15"/>
            </p:custDataLst>
          </p:nvPr>
        </p:nvCxnSpPr>
        <p:spPr>
          <a:xfrm flipH="1">
            <a:off x="6"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0" name="Freeform 6"/>
          <p:cNvSpPr>
            <a:spLocks/>
          </p:cNvSpPr>
          <p:nvPr userDrawn="1">
            <p:custDataLst>
              <p:tags r:id="rId16"/>
            </p:custDataLst>
          </p:nvPr>
        </p:nvSpPr>
        <p:spPr bwMode="auto">
          <a:xfrm>
            <a:off x="0" y="0"/>
            <a:ext cx="9906000" cy="1672556"/>
          </a:xfrm>
          <a:custGeom>
            <a:avLst/>
            <a:gdLst/>
            <a:ahLst/>
            <a:cxnLst>
              <a:cxn ang="0">
                <a:pos x="24" y="452"/>
              </a:cxn>
              <a:cxn ang="0">
                <a:pos x="134" y="458"/>
              </a:cxn>
              <a:cxn ang="0">
                <a:pos x="300" y="496"/>
              </a:cxn>
              <a:cxn ang="0">
                <a:pos x="394" y="534"/>
              </a:cxn>
              <a:cxn ang="0">
                <a:pos x="490" y="586"/>
              </a:cxn>
              <a:cxn ang="0">
                <a:pos x="582" y="660"/>
              </a:cxn>
              <a:cxn ang="0">
                <a:pos x="666" y="754"/>
              </a:cxn>
              <a:cxn ang="0">
                <a:pos x="740" y="874"/>
              </a:cxn>
              <a:cxn ang="0">
                <a:pos x="768" y="900"/>
              </a:cxn>
              <a:cxn ang="0">
                <a:pos x="810" y="816"/>
              </a:cxn>
              <a:cxn ang="0">
                <a:pos x="902" y="694"/>
              </a:cxn>
              <a:cxn ang="0">
                <a:pos x="970" y="630"/>
              </a:cxn>
              <a:cxn ang="0">
                <a:pos x="1054" y="570"/>
              </a:cxn>
              <a:cxn ang="0">
                <a:pos x="1154" y="518"/>
              </a:cxn>
              <a:cxn ang="0">
                <a:pos x="1276" y="478"/>
              </a:cxn>
              <a:cxn ang="0">
                <a:pos x="1418" y="456"/>
              </a:cxn>
              <a:cxn ang="0">
                <a:pos x="6030" y="452"/>
              </a:cxn>
              <a:cxn ang="0">
                <a:pos x="6076" y="450"/>
              </a:cxn>
              <a:cxn ang="0">
                <a:pos x="6198" y="430"/>
              </a:cxn>
              <a:cxn ang="0">
                <a:pos x="6334" y="388"/>
              </a:cxn>
              <a:cxn ang="0">
                <a:pos x="6422" y="346"/>
              </a:cxn>
              <a:cxn ang="0">
                <a:pos x="6512" y="288"/>
              </a:cxn>
              <a:cxn ang="0">
                <a:pos x="6596" y="214"/>
              </a:cxn>
              <a:cxn ang="0">
                <a:pos x="6674" y="118"/>
              </a:cxn>
              <a:cxn ang="0">
                <a:pos x="6740" y="0"/>
              </a:cxn>
              <a:cxn ang="0">
                <a:pos x="6734" y="234"/>
              </a:cxn>
              <a:cxn ang="0">
                <a:pos x="6690" y="316"/>
              </a:cxn>
              <a:cxn ang="0">
                <a:pos x="6598" y="434"/>
              </a:cxn>
              <a:cxn ang="0">
                <a:pos x="6532" y="496"/>
              </a:cxn>
              <a:cxn ang="0">
                <a:pos x="6448" y="556"/>
              </a:cxn>
              <a:cxn ang="0">
                <a:pos x="6348" y="608"/>
              </a:cxn>
              <a:cxn ang="0">
                <a:pos x="6230" y="648"/>
              </a:cxn>
              <a:cxn ang="0">
                <a:pos x="6090" y="672"/>
              </a:cxn>
              <a:cxn ang="0">
                <a:pos x="1504" y="680"/>
              </a:cxn>
              <a:cxn ang="0">
                <a:pos x="1452" y="680"/>
              </a:cxn>
              <a:cxn ang="0">
                <a:pos x="1322" y="694"/>
              </a:cxn>
              <a:cxn ang="0">
                <a:pos x="1178" y="736"/>
              </a:cxn>
              <a:cxn ang="0">
                <a:pos x="1086" y="778"/>
              </a:cxn>
              <a:cxn ang="0">
                <a:pos x="992" y="836"/>
              </a:cxn>
              <a:cxn ang="0">
                <a:pos x="904" y="914"/>
              </a:cxn>
              <a:cxn ang="0">
                <a:pos x="826" y="1014"/>
              </a:cxn>
              <a:cxn ang="0">
                <a:pos x="760" y="1138"/>
              </a:cxn>
              <a:cxn ang="0">
                <a:pos x="740" y="1094"/>
              </a:cxn>
              <a:cxn ang="0">
                <a:pos x="672" y="990"/>
              </a:cxn>
              <a:cxn ang="0">
                <a:pos x="576" y="882"/>
              </a:cxn>
              <a:cxn ang="0">
                <a:pos x="496" y="818"/>
              </a:cxn>
              <a:cxn ang="0">
                <a:pos x="400" y="760"/>
              </a:cxn>
              <a:cxn ang="0">
                <a:pos x="286" y="716"/>
              </a:cxn>
              <a:cxn ang="0">
                <a:pos x="154" y="686"/>
              </a:cxn>
              <a:cxn ang="0">
                <a:pos x="0" y="676"/>
              </a:cxn>
            </a:cxnLst>
            <a:rect l="0" t="0" r="r" b="b"/>
            <a:pathLst>
              <a:path w="6740" h="1138">
                <a:moveTo>
                  <a:pt x="0" y="452"/>
                </a:moveTo>
                <a:lnTo>
                  <a:pt x="0" y="452"/>
                </a:lnTo>
                <a:lnTo>
                  <a:pt x="24" y="452"/>
                </a:lnTo>
                <a:lnTo>
                  <a:pt x="52" y="452"/>
                </a:lnTo>
                <a:lnTo>
                  <a:pt x="88" y="454"/>
                </a:lnTo>
                <a:lnTo>
                  <a:pt x="134" y="458"/>
                </a:lnTo>
                <a:lnTo>
                  <a:pt x="184" y="466"/>
                </a:lnTo>
                <a:lnTo>
                  <a:pt x="240" y="478"/>
                </a:lnTo>
                <a:lnTo>
                  <a:pt x="300" y="496"/>
                </a:lnTo>
                <a:lnTo>
                  <a:pt x="330" y="506"/>
                </a:lnTo>
                <a:lnTo>
                  <a:pt x="362" y="518"/>
                </a:lnTo>
                <a:lnTo>
                  <a:pt x="394" y="534"/>
                </a:lnTo>
                <a:lnTo>
                  <a:pt x="426" y="548"/>
                </a:lnTo>
                <a:lnTo>
                  <a:pt x="458" y="566"/>
                </a:lnTo>
                <a:lnTo>
                  <a:pt x="490" y="586"/>
                </a:lnTo>
                <a:lnTo>
                  <a:pt x="520" y="608"/>
                </a:lnTo>
                <a:lnTo>
                  <a:pt x="552" y="632"/>
                </a:lnTo>
                <a:lnTo>
                  <a:pt x="582" y="660"/>
                </a:lnTo>
                <a:lnTo>
                  <a:pt x="610" y="688"/>
                </a:lnTo>
                <a:lnTo>
                  <a:pt x="638" y="720"/>
                </a:lnTo>
                <a:lnTo>
                  <a:pt x="666" y="754"/>
                </a:lnTo>
                <a:lnTo>
                  <a:pt x="692" y="790"/>
                </a:lnTo>
                <a:lnTo>
                  <a:pt x="716" y="830"/>
                </a:lnTo>
                <a:lnTo>
                  <a:pt x="740" y="874"/>
                </a:lnTo>
                <a:lnTo>
                  <a:pt x="760" y="920"/>
                </a:lnTo>
                <a:lnTo>
                  <a:pt x="760" y="920"/>
                </a:lnTo>
                <a:lnTo>
                  <a:pt x="768" y="900"/>
                </a:lnTo>
                <a:lnTo>
                  <a:pt x="776" y="878"/>
                </a:lnTo>
                <a:lnTo>
                  <a:pt x="790" y="850"/>
                </a:lnTo>
                <a:lnTo>
                  <a:pt x="810" y="816"/>
                </a:lnTo>
                <a:lnTo>
                  <a:pt x="834" y="778"/>
                </a:lnTo>
                <a:lnTo>
                  <a:pt x="866" y="736"/>
                </a:lnTo>
                <a:lnTo>
                  <a:pt x="902" y="694"/>
                </a:lnTo>
                <a:lnTo>
                  <a:pt x="922" y="672"/>
                </a:lnTo>
                <a:lnTo>
                  <a:pt x="944" y="652"/>
                </a:lnTo>
                <a:lnTo>
                  <a:pt x="970" y="630"/>
                </a:lnTo>
                <a:lnTo>
                  <a:pt x="996" y="610"/>
                </a:lnTo>
                <a:lnTo>
                  <a:pt x="1024" y="590"/>
                </a:lnTo>
                <a:lnTo>
                  <a:pt x="1054" y="570"/>
                </a:lnTo>
                <a:lnTo>
                  <a:pt x="1084" y="552"/>
                </a:lnTo>
                <a:lnTo>
                  <a:pt x="1118" y="534"/>
                </a:lnTo>
                <a:lnTo>
                  <a:pt x="1154" y="518"/>
                </a:lnTo>
                <a:lnTo>
                  <a:pt x="1192" y="504"/>
                </a:lnTo>
                <a:lnTo>
                  <a:pt x="1234" y="490"/>
                </a:lnTo>
                <a:lnTo>
                  <a:pt x="1276" y="478"/>
                </a:lnTo>
                <a:lnTo>
                  <a:pt x="1320" y="468"/>
                </a:lnTo>
                <a:lnTo>
                  <a:pt x="1368" y="460"/>
                </a:lnTo>
                <a:lnTo>
                  <a:pt x="1418" y="456"/>
                </a:lnTo>
                <a:lnTo>
                  <a:pt x="1470" y="452"/>
                </a:lnTo>
                <a:lnTo>
                  <a:pt x="4218" y="452"/>
                </a:lnTo>
                <a:lnTo>
                  <a:pt x="6030" y="452"/>
                </a:lnTo>
                <a:lnTo>
                  <a:pt x="6030" y="452"/>
                </a:lnTo>
                <a:lnTo>
                  <a:pt x="6052" y="452"/>
                </a:lnTo>
                <a:lnTo>
                  <a:pt x="6076" y="450"/>
                </a:lnTo>
                <a:lnTo>
                  <a:pt x="6110" y="446"/>
                </a:lnTo>
                <a:lnTo>
                  <a:pt x="6152" y="440"/>
                </a:lnTo>
                <a:lnTo>
                  <a:pt x="6198" y="430"/>
                </a:lnTo>
                <a:lnTo>
                  <a:pt x="6250" y="418"/>
                </a:lnTo>
                <a:lnTo>
                  <a:pt x="6306" y="400"/>
                </a:lnTo>
                <a:lnTo>
                  <a:pt x="6334" y="388"/>
                </a:lnTo>
                <a:lnTo>
                  <a:pt x="6364" y="376"/>
                </a:lnTo>
                <a:lnTo>
                  <a:pt x="6392" y="362"/>
                </a:lnTo>
                <a:lnTo>
                  <a:pt x="6422" y="346"/>
                </a:lnTo>
                <a:lnTo>
                  <a:pt x="6452" y="328"/>
                </a:lnTo>
                <a:lnTo>
                  <a:pt x="6482" y="310"/>
                </a:lnTo>
                <a:lnTo>
                  <a:pt x="6512" y="288"/>
                </a:lnTo>
                <a:lnTo>
                  <a:pt x="6540" y="266"/>
                </a:lnTo>
                <a:lnTo>
                  <a:pt x="6568" y="240"/>
                </a:lnTo>
                <a:lnTo>
                  <a:pt x="6596" y="214"/>
                </a:lnTo>
                <a:lnTo>
                  <a:pt x="6624" y="184"/>
                </a:lnTo>
                <a:lnTo>
                  <a:pt x="6650" y="152"/>
                </a:lnTo>
                <a:lnTo>
                  <a:pt x="6674" y="118"/>
                </a:lnTo>
                <a:lnTo>
                  <a:pt x="6698" y="80"/>
                </a:lnTo>
                <a:lnTo>
                  <a:pt x="6720" y="42"/>
                </a:lnTo>
                <a:lnTo>
                  <a:pt x="6740" y="0"/>
                </a:lnTo>
                <a:lnTo>
                  <a:pt x="6740" y="216"/>
                </a:lnTo>
                <a:lnTo>
                  <a:pt x="6740" y="216"/>
                </a:lnTo>
                <a:lnTo>
                  <a:pt x="6734" y="234"/>
                </a:lnTo>
                <a:lnTo>
                  <a:pt x="6724" y="256"/>
                </a:lnTo>
                <a:lnTo>
                  <a:pt x="6708" y="282"/>
                </a:lnTo>
                <a:lnTo>
                  <a:pt x="6690" y="316"/>
                </a:lnTo>
                <a:lnTo>
                  <a:pt x="6666" y="352"/>
                </a:lnTo>
                <a:lnTo>
                  <a:pt x="6634" y="392"/>
                </a:lnTo>
                <a:lnTo>
                  <a:pt x="6598" y="434"/>
                </a:lnTo>
                <a:lnTo>
                  <a:pt x="6578" y="454"/>
                </a:lnTo>
                <a:lnTo>
                  <a:pt x="6556" y="476"/>
                </a:lnTo>
                <a:lnTo>
                  <a:pt x="6532" y="496"/>
                </a:lnTo>
                <a:lnTo>
                  <a:pt x="6506" y="516"/>
                </a:lnTo>
                <a:lnTo>
                  <a:pt x="6478" y="536"/>
                </a:lnTo>
                <a:lnTo>
                  <a:pt x="6448" y="556"/>
                </a:lnTo>
                <a:lnTo>
                  <a:pt x="6416" y="574"/>
                </a:lnTo>
                <a:lnTo>
                  <a:pt x="6384" y="590"/>
                </a:lnTo>
                <a:lnTo>
                  <a:pt x="6348" y="608"/>
                </a:lnTo>
                <a:lnTo>
                  <a:pt x="6310" y="622"/>
                </a:lnTo>
                <a:lnTo>
                  <a:pt x="6272" y="636"/>
                </a:lnTo>
                <a:lnTo>
                  <a:pt x="6230" y="648"/>
                </a:lnTo>
                <a:lnTo>
                  <a:pt x="6186" y="658"/>
                </a:lnTo>
                <a:lnTo>
                  <a:pt x="6140" y="666"/>
                </a:lnTo>
                <a:lnTo>
                  <a:pt x="6090" y="672"/>
                </a:lnTo>
                <a:lnTo>
                  <a:pt x="6040" y="676"/>
                </a:lnTo>
                <a:lnTo>
                  <a:pt x="3338" y="676"/>
                </a:lnTo>
                <a:lnTo>
                  <a:pt x="1504" y="680"/>
                </a:lnTo>
                <a:lnTo>
                  <a:pt x="1504" y="680"/>
                </a:lnTo>
                <a:lnTo>
                  <a:pt x="1480" y="678"/>
                </a:lnTo>
                <a:lnTo>
                  <a:pt x="1452" y="680"/>
                </a:lnTo>
                <a:lnTo>
                  <a:pt x="1416" y="682"/>
                </a:lnTo>
                <a:lnTo>
                  <a:pt x="1372" y="686"/>
                </a:lnTo>
                <a:lnTo>
                  <a:pt x="1322" y="694"/>
                </a:lnTo>
                <a:lnTo>
                  <a:pt x="1268" y="708"/>
                </a:lnTo>
                <a:lnTo>
                  <a:pt x="1208" y="724"/>
                </a:lnTo>
                <a:lnTo>
                  <a:pt x="1178" y="736"/>
                </a:lnTo>
                <a:lnTo>
                  <a:pt x="1148" y="748"/>
                </a:lnTo>
                <a:lnTo>
                  <a:pt x="1116" y="762"/>
                </a:lnTo>
                <a:lnTo>
                  <a:pt x="1086" y="778"/>
                </a:lnTo>
                <a:lnTo>
                  <a:pt x="1054" y="794"/>
                </a:lnTo>
                <a:lnTo>
                  <a:pt x="1024" y="814"/>
                </a:lnTo>
                <a:lnTo>
                  <a:pt x="992" y="836"/>
                </a:lnTo>
                <a:lnTo>
                  <a:pt x="962" y="860"/>
                </a:lnTo>
                <a:lnTo>
                  <a:pt x="934" y="886"/>
                </a:lnTo>
                <a:lnTo>
                  <a:pt x="904" y="914"/>
                </a:lnTo>
                <a:lnTo>
                  <a:pt x="878" y="944"/>
                </a:lnTo>
                <a:lnTo>
                  <a:pt x="850" y="978"/>
                </a:lnTo>
                <a:lnTo>
                  <a:pt x="826" y="1014"/>
                </a:lnTo>
                <a:lnTo>
                  <a:pt x="802" y="1052"/>
                </a:lnTo>
                <a:lnTo>
                  <a:pt x="780" y="1094"/>
                </a:lnTo>
                <a:lnTo>
                  <a:pt x="760" y="1138"/>
                </a:lnTo>
                <a:lnTo>
                  <a:pt x="760" y="1138"/>
                </a:lnTo>
                <a:lnTo>
                  <a:pt x="752" y="1118"/>
                </a:lnTo>
                <a:lnTo>
                  <a:pt x="740" y="1094"/>
                </a:lnTo>
                <a:lnTo>
                  <a:pt x="724" y="1064"/>
                </a:lnTo>
                <a:lnTo>
                  <a:pt x="700" y="1028"/>
                </a:lnTo>
                <a:lnTo>
                  <a:pt x="672" y="990"/>
                </a:lnTo>
                <a:lnTo>
                  <a:pt x="638" y="946"/>
                </a:lnTo>
                <a:lnTo>
                  <a:pt x="598" y="904"/>
                </a:lnTo>
                <a:lnTo>
                  <a:pt x="576" y="882"/>
                </a:lnTo>
                <a:lnTo>
                  <a:pt x="550" y="860"/>
                </a:lnTo>
                <a:lnTo>
                  <a:pt x="524" y="838"/>
                </a:lnTo>
                <a:lnTo>
                  <a:pt x="496" y="818"/>
                </a:lnTo>
                <a:lnTo>
                  <a:pt x="466" y="798"/>
                </a:lnTo>
                <a:lnTo>
                  <a:pt x="434" y="778"/>
                </a:lnTo>
                <a:lnTo>
                  <a:pt x="400" y="760"/>
                </a:lnTo>
                <a:lnTo>
                  <a:pt x="364" y="744"/>
                </a:lnTo>
                <a:lnTo>
                  <a:pt x="326" y="728"/>
                </a:lnTo>
                <a:lnTo>
                  <a:pt x="286" y="716"/>
                </a:lnTo>
                <a:lnTo>
                  <a:pt x="244" y="704"/>
                </a:lnTo>
                <a:lnTo>
                  <a:pt x="200" y="694"/>
                </a:lnTo>
                <a:lnTo>
                  <a:pt x="154" y="686"/>
                </a:lnTo>
                <a:lnTo>
                  <a:pt x="104" y="680"/>
                </a:lnTo>
                <a:lnTo>
                  <a:pt x="54" y="676"/>
                </a:lnTo>
                <a:lnTo>
                  <a:pt x="0" y="676"/>
                </a:lnTo>
                <a:lnTo>
                  <a:pt x="0" y="452"/>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1800" dirty="0">
              <a:solidFill>
                <a:srgbClr val="263147"/>
              </a:solidFill>
              <a:latin typeface="Lucida Sans Unicode" pitchFamily="34" charset="0"/>
              <a:cs typeface="Arial" charset="0"/>
            </a:endParaRPr>
          </a:p>
        </p:txBody>
      </p:sp>
    </p:spTree>
    <p:extLst>
      <p:ext uri="{BB962C8B-B14F-4D97-AF65-F5344CB8AC3E}">
        <p14:creationId xmlns:p14="http://schemas.microsoft.com/office/powerpoint/2010/main" val="1183963395"/>
      </p:ext>
    </p:extLst>
  </p:cSld>
  <p:clrMap bg1="lt1" tx1="dk1" bg2="lt2" tx2="dk2" accent1="accent1" accent2="accent2" accent3="accent3" accent4="accent4" accent5="accent5" accent6="accent6" hlink="hlink" folHlink="folHlink"/>
  <p:sldLayoutIdLst>
    <p:sldLayoutId id="2147484019" r:id="rId1"/>
    <p:sldLayoutId id="2147484021" r:id="rId2"/>
    <p:sldLayoutId id="2147484022" r:id="rId3"/>
    <p:sldLayoutId id="2147484023" r:id="rId4"/>
    <p:sldLayoutId id="2147484024" r:id="rId5"/>
    <p:sldLayoutId id="2147484025" r:id="rId6"/>
  </p:sldLayoutIdLst>
  <p:hf hdr="0" ftr="0" dt="0"/>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86067" name="think-cell Slide" r:id="rId22" imgW="360" imgH="360" progId="">
                  <p:embed/>
                </p:oleObj>
              </mc:Choice>
              <mc:Fallback>
                <p:oleObj name="think-cell Slide" r:id="rId22" imgW="360" imgH="360" progId="">
                  <p:embed/>
                  <p:pic>
                    <p:nvPicPr>
                      <p:cNvPr id="0" name="Pictur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3" y="0"/>
            <a:ext cx="9905999" cy="1002135"/>
          </a:xfrm>
          <a:prstGeom prst="rect">
            <a:avLst/>
          </a:prstGeom>
        </p:spPr>
        <p:txBody>
          <a:bodyPr vert="horz" lIns="297529" tIns="33059" rIns="165294" bIns="33059" rtlCol="0" anchor="ctr">
            <a:noAutofit/>
          </a:bodyPr>
          <a:lstStyle/>
          <a:p>
            <a:r>
              <a:rPr lang="en-US" noProof="0"/>
              <a:t>Click to edit Master title style</a:t>
            </a:r>
            <a:endParaRPr lang="en-US" noProof="0" dirty="0"/>
          </a:p>
        </p:txBody>
      </p:sp>
      <p:sp>
        <p:nvSpPr>
          <p:cNvPr id="3" name="Text Placeholder 2"/>
          <p:cNvSpPr>
            <a:spLocks noGrp="1"/>
          </p:cNvSpPr>
          <p:nvPr>
            <p:ph type="body" idx="1"/>
            <p:custDataLst>
              <p:tags r:id="rId15"/>
            </p:custDataLst>
          </p:nvPr>
        </p:nvSpPr>
        <p:spPr>
          <a:xfrm>
            <a:off x="323394" y="1501977"/>
            <a:ext cx="9261933" cy="4774998"/>
          </a:xfrm>
          <a:prstGeom prst="rect">
            <a:avLst/>
          </a:prstGeom>
        </p:spPr>
        <p:txBody>
          <a:bodyPr vert="horz" lIns="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16"/>
            </p:custDataLst>
          </p:nvPr>
        </p:nvSpPr>
        <p:spPr>
          <a:xfrm>
            <a:off x="9567493"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2" y="662340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2016. All Rights Reserved</a:t>
            </a:r>
          </a:p>
        </p:txBody>
      </p:sp>
      <p:sp>
        <p:nvSpPr>
          <p:cNvPr id="13" name="Rectangle 12"/>
          <p:cNvSpPr/>
          <p:nvPr>
            <p:custDataLst>
              <p:tags r:id="rId19"/>
            </p:custDataLst>
          </p:nvPr>
        </p:nvSpPr>
        <p:spPr>
          <a:xfrm>
            <a:off x="6965879" y="6439774"/>
            <a:ext cx="2344128" cy="183633"/>
          </a:xfrm>
          <a:prstGeom prst="rect">
            <a:avLst/>
          </a:prstGeom>
        </p:spPr>
        <p:txBody>
          <a:bodyPr wrap="none" lIns="35997" tIns="35997" rIns="35997" bIns="35997" anchor="b" anchorCtr="0">
            <a:noAutofit/>
          </a:bodyPr>
          <a:lstStyle/>
          <a:p>
            <a:pPr algn="r"/>
            <a:r>
              <a:rPr lang="en-US" sz="700" dirty="0">
                <a:solidFill>
                  <a:srgbClr val="998C85"/>
                </a:solidFill>
              </a:rPr>
              <a:t>Cloud Foundry Training| Oct 2016 | Financial Services</a:t>
            </a:r>
          </a:p>
        </p:txBody>
      </p:sp>
      <p:pic>
        <p:nvPicPr>
          <p:cNvPr id="14" name="Picture 103" descr="C:\Users\UserSim\Desktop\Capgemini\Capgemini_logo_cmyk.png"/>
          <p:cNvPicPr>
            <a:picLocks noChangeAspect="1" noChangeArrowheads="1"/>
          </p:cNvPicPr>
          <p:nvPr>
            <p:custDataLst>
              <p:tags r:id="rId20"/>
            </p:custDataLst>
          </p:nvPr>
        </p:nvPicPr>
        <p:blipFill>
          <a:blip r:embed="rId24"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4"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Lst>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5.xml"/><Relationship Id="rId7" Type="http://schemas.openxmlformats.org/officeDocument/2006/relationships/oleObject" Target="../embeddings/oleObject52.bin"/><Relationship Id="rId2" Type="http://schemas.openxmlformats.org/officeDocument/2006/relationships/tags" Target="../tags/tag254.xml"/><Relationship Id="rId1" Type="http://schemas.openxmlformats.org/officeDocument/2006/relationships/vmlDrawing" Target="../drawings/vmlDrawing47.v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256.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hyperlink" Target="http://www.w3.org/2001/XMLSchema-instance" TargetMode="External"/><Relationship Id="rId3" Type="http://schemas.openxmlformats.org/officeDocument/2006/relationships/slideLayout" Target="../slideLayouts/slideLayout4.xml"/><Relationship Id="rId7" Type="http://schemas.openxmlformats.org/officeDocument/2006/relationships/hyperlink" Target="http://www.springframework.org/schema/beans" TargetMode="External"/><Relationship Id="rId2" Type="http://schemas.openxmlformats.org/officeDocument/2006/relationships/tags" Target="../tags/tag261.xml"/><Relationship Id="rId1" Type="http://schemas.openxmlformats.org/officeDocument/2006/relationships/vmlDrawing" Target="../drawings/vmlDrawing52.vml"/><Relationship Id="rId6" Type="http://schemas.openxmlformats.org/officeDocument/2006/relationships/image" Target="../media/image1.emf"/><Relationship Id="rId5" Type="http://schemas.openxmlformats.org/officeDocument/2006/relationships/oleObject" Target="../embeddings/oleObject57.bin"/><Relationship Id="rId4" Type="http://schemas.openxmlformats.org/officeDocument/2006/relationships/notesSlide" Target="../notesSlides/notesSlide7.xml"/><Relationship Id="rId9" Type="http://schemas.openxmlformats.org/officeDocument/2006/relationships/hyperlink" Target="http://www.springframework.org/schema/beans/spring-beans-4.0.xsd"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w3.org/2001/XMLSchema-instance" TargetMode="External"/><Relationship Id="rId2" Type="http://schemas.openxmlformats.org/officeDocument/2006/relationships/hyperlink" Target="http://www.springframework.org/schema/beans" TargetMode="External"/><Relationship Id="rId1" Type="http://schemas.openxmlformats.org/officeDocument/2006/relationships/slideLayout" Target="../slideLayouts/slideLayout4.xml"/><Relationship Id="rId4" Type="http://schemas.openxmlformats.org/officeDocument/2006/relationships/hyperlink" Target="http://www.springframework.org/schema/beans/spring-beans-4.0.xsd"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w3.org/2001/XMLSchema-instance" TargetMode="External"/><Relationship Id="rId2" Type="http://schemas.openxmlformats.org/officeDocument/2006/relationships/hyperlink" Target="http://www.springframework.org/schema/beans" TargetMode="External"/><Relationship Id="rId1" Type="http://schemas.openxmlformats.org/officeDocument/2006/relationships/slideLayout" Target="../slideLayouts/slideLayout4.xml"/><Relationship Id="rId6" Type="http://schemas.openxmlformats.org/officeDocument/2006/relationships/hyperlink" Target="http://www.springframework.org/schema/context/spring-context-4.0.xsd" TargetMode="External"/><Relationship Id="rId5" Type="http://schemas.openxmlformats.org/officeDocument/2006/relationships/hyperlink" Target="http://www.springframework.org/schema/beans/spring-beans-4.0.xsd" TargetMode="External"/><Relationship Id="rId4" Type="http://schemas.openxmlformats.org/officeDocument/2006/relationships/hyperlink" Target="http://www.springframework.org/schema/contex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4.xml"/><Relationship Id="rId7" Type="http://schemas.openxmlformats.org/officeDocument/2006/relationships/diagramData" Target="../diagrams/data1.xml"/><Relationship Id="rId2" Type="http://schemas.openxmlformats.org/officeDocument/2006/relationships/tags" Target="../tags/tag262.xml"/><Relationship Id="rId1" Type="http://schemas.openxmlformats.org/officeDocument/2006/relationships/vmlDrawing" Target="../drawings/vmlDrawing53.vml"/><Relationship Id="rId6" Type="http://schemas.openxmlformats.org/officeDocument/2006/relationships/image" Target="../media/image1.emf"/><Relationship Id="rId11" Type="http://schemas.microsoft.com/office/2007/relationships/diagramDrawing" Target="../diagrams/drawing1.xml"/><Relationship Id="rId5" Type="http://schemas.openxmlformats.org/officeDocument/2006/relationships/oleObject" Target="../embeddings/oleObject58.bin"/><Relationship Id="rId10" Type="http://schemas.openxmlformats.org/officeDocument/2006/relationships/diagramColors" Target="../diagrams/colors1.xml"/><Relationship Id="rId4" Type="http://schemas.openxmlformats.org/officeDocument/2006/relationships/notesSlide" Target="../notesSlides/notesSlide8.xml"/><Relationship Id="rId9"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hyperlink" Target="http://docs.spring.io/autorepo/docs/spring-data-jpa/1.3.5.RELEASE/api/org/springframework/data/jpa/repository/JpaRepository.html"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3.xml"/><Relationship Id="rId1" Type="http://schemas.openxmlformats.org/officeDocument/2006/relationships/vmlDrawing" Target="../drawings/vmlDrawing54.vml"/><Relationship Id="rId6" Type="http://schemas.openxmlformats.org/officeDocument/2006/relationships/image" Target="../media/image1.emf"/><Relationship Id="rId5" Type="http://schemas.openxmlformats.org/officeDocument/2006/relationships/oleObject" Target="../embeddings/oleObject59.bin"/><Relationship Id="rId4"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7.xml"/><Relationship Id="rId1" Type="http://schemas.openxmlformats.org/officeDocument/2006/relationships/vmlDrawing" Target="../drawings/vmlDrawing48.vml"/><Relationship Id="rId6" Type="http://schemas.openxmlformats.org/officeDocument/2006/relationships/image" Target="../media/image1.emf"/><Relationship Id="rId5" Type="http://schemas.openxmlformats.org/officeDocument/2006/relationships/oleObject" Target="../embeddings/oleObject53.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8.xml"/><Relationship Id="rId1" Type="http://schemas.openxmlformats.org/officeDocument/2006/relationships/vmlDrawing" Target="../drawings/vmlDrawing49.vml"/><Relationship Id="rId6" Type="http://schemas.openxmlformats.org/officeDocument/2006/relationships/image" Target="../media/image1.emf"/><Relationship Id="rId5" Type="http://schemas.openxmlformats.org/officeDocument/2006/relationships/oleObject" Target="../embeddings/oleObject54.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hyperlink" Target="http://www.w3.org/2001/XMLSchema-instance" TargetMode="External"/><Relationship Id="rId3" Type="http://schemas.openxmlformats.org/officeDocument/2006/relationships/slideLayout" Target="../slideLayouts/slideLayout65.xml"/><Relationship Id="rId7" Type="http://schemas.openxmlformats.org/officeDocument/2006/relationships/hyperlink" Target="http://www.springframework.org/schema/beans" TargetMode="External"/><Relationship Id="rId12" Type="http://schemas.openxmlformats.org/officeDocument/2006/relationships/hyperlink" Target="http://www.springframework.org/schema/context/spring-context-4.0.xsd" TargetMode="External"/><Relationship Id="rId2" Type="http://schemas.openxmlformats.org/officeDocument/2006/relationships/tags" Target="../tags/tag259.xml"/><Relationship Id="rId1" Type="http://schemas.openxmlformats.org/officeDocument/2006/relationships/vmlDrawing" Target="../drawings/vmlDrawing50.vml"/><Relationship Id="rId6" Type="http://schemas.openxmlformats.org/officeDocument/2006/relationships/image" Target="../media/image1.emf"/><Relationship Id="rId11" Type="http://schemas.openxmlformats.org/officeDocument/2006/relationships/hyperlink" Target="http://www.springframework.org/schema/context%C2%A0%C2%A0" TargetMode="External"/><Relationship Id="rId5" Type="http://schemas.openxmlformats.org/officeDocument/2006/relationships/oleObject" Target="../embeddings/oleObject55.bin"/><Relationship Id="rId10" Type="http://schemas.openxmlformats.org/officeDocument/2006/relationships/hyperlink" Target="http://www.springframework.org/schema/beans/spring-beans-4.0.xsd" TargetMode="External"/><Relationship Id="rId4" Type="http://schemas.openxmlformats.org/officeDocument/2006/relationships/notesSlide" Target="../notesSlides/notesSlide5.xml"/><Relationship Id="rId9" Type="http://schemas.openxmlformats.org/officeDocument/2006/relationships/hyperlink" Target="http://www.springframework.org/schema/context"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0.xml"/><Relationship Id="rId1" Type="http://schemas.openxmlformats.org/officeDocument/2006/relationships/vmlDrawing" Target="../drawings/vmlDrawing51.vml"/><Relationship Id="rId6" Type="http://schemas.openxmlformats.org/officeDocument/2006/relationships/image" Target="../media/image1.emf"/><Relationship Id="rId5" Type="http://schemas.openxmlformats.org/officeDocument/2006/relationships/oleObject" Target="../embeddings/oleObject56.bin"/><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75951" name="think-cell Slide" r:id="rId7" imgW="360" imgH="360" progId="">
                  <p:embed/>
                </p:oleObj>
              </mc:Choice>
              <mc:Fallback>
                <p:oleObj name="think-cell Slide" r:id="rId7" imgW="360" imgH="360" progId="">
                  <p:embed/>
                  <p:pic>
                    <p:nvPicPr>
                      <p:cNvPr id="0" name="Picture 1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9"/>
          <p:cNvSpPr>
            <a:spLocks noGrp="1"/>
          </p:cNvSpPr>
          <p:nvPr>
            <p:ph type="ctrTitle"/>
            <p:custDataLst>
              <p:tags r:id="rId3"/>
            </p:custDataLst>
          </p:nvPr>
        </p:nvSpPr>
        <p:spPr>
          <a:xfrm>
            <a:off x="1" y="2256613"/>
            <a:ext cx="7233313" cy="2261632"/>
          </a:xfrm>
        </p:spPr>
        <p:txBody>
          <a:bodyPr/>
          <a:lstStyle/>
          <a:p>
            <a:r>
              <a:rPr lang="en-US" dirty="0"/>
              <a:t>Spring4</a:t>
            </a:r>
          </a:p>
        </p:txBody>
      </p:sp>
      <p:sp>
        <p:nvSpPr>
          <p:cNvPr id="13" name="Subtitle 12"/>
          <p:cNvSpPr>
            <a:spLocks noGrp="1"/>
          </p:cNvSpPr>
          <p:nvPr>
            <p:ph type="subTitle" idx="1"/>
            <p:custDataLst>
              <p:tags r:id="rId4"/>
            </p:custDataLst>
          </p:nvPr>
        </p:nvSpPr>
        <p:spPr/>
        <p:txBody>
          <a:bodyPr/>
          <a:lstStyle/>
          <a:p>
            <a:endParaRPr lang="en-US" dirty="0"/>
          </a:p>
          <a:p>
            <a:r>
              <a:rPr lang="en-US"/>
              <a:t>2017</a:t>
            </a:r>
            <a:endParaRPr lang="en-US"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4294967295"/>
          </p:nvPr>
        </p:nvSpPr>
        <p:spPr>
          <a:xfrm>
            <a:off x="9137254" y="6719889"/>
            <a:ext cx="567531" cy="103187"/>
          </a:xfrm>
          <a:prstGeom prst="rect">
            <a:avLst/>
          </a:prstGeom>
          <a:noFill/>
        </p:spPr>
        <p:txBody>
          <a:bodyPr/>
          <a:lstStyle/>
          <a:p>
            <a:r>
              <a:rPr lang="fr-FR" dirty="0">
                <a:latin typeface="Arial" pitchFamily="34" charset="0"/>
              </a:rPr>
              <a:t> </a:t>
            </a:r>
            <a:endParaRPr lang="en-US" dirty="0">
              <a:latin typeface="Arial" pitchFamily="34" charset="0"/>
            </a:endParaRPr>
          </a:p>
        </p:txBody>
      </p:sp>
      <p:sp>
        <p:nvSpPr>
          <p:cNvPr id="33795" name="Slide Number Placeholder 4"/>
          <p:cNvSpPr>
            <a:spLocks noGrp="1"/>
          </p:cNvSpPr>
          <p:nvPr>
            <p:ph type="sldNum" sz="quarter" idx="4294967295"/>
          </p:nvPr>
        </p:nvSpPr>
        <p:spPr>
          <a:xfrm>
            <a:off x="9692746" y="6719889"/>
            <a:ext cx="213254" cy="103187"/>
          </a:xfrm>
          <a:prstGeom prst="rect">
            <a:avLst/>
          </a:prstGeom>
          <a:noFill/>
        </p:spPr>
        <p:txBody>
          <a:bodyPr/>
          <a:lstStyle/>
          <a:p>
            <a:fld id="{0517F8A1-978D-4AD8-AA52-F0D17FB2BD51}" type="slidenum">
              <a:rPr lang="en-US" smtClean="0">
                <a:latin typeface="Arial" pitchFamily="34" charset="0"/>
              </a:rPr>
              <a:pPr/>
              <a:t>10</a:t>
            </a:fld>
            <a:endParaRPr lang="en-US">
              <a:latin typeface="Arial" pitchFamily="34" charset="0"/>
            </a:endParaRPr>
          </a:p>
        </p:txBody>
      </p:sp>
      <p:sp>
        <p:nvSpPr>
          <p:cNvPr id="6" name="Title 5"/>
          <p:cNvSpPr txBox="1">
            <a:spLocks/>
          </p:cNvSpPr>
          <p:nvPr/>
        </p:nvSpPr>
        <p:spPr bwMode="auto">
          <a:xfrm>
            <a:off x="503899" y="2587625"/>
            <a:ext cx="8961834" cy="914400"/>
          </a:xfrm>
          <a:prstGeom prst="rect">
            <a:avLst/>
          </a:prstGeom>
          <a:noFill/>
          <a:ln w="9525">
            <a:noFill/>
            <a:miter lim="800000"/>
            <a:headEnd/>
            <a:tailEnd/>
          </a:ln>
        </p:spPr>
        <p:txBody>
          <a:bodyPr lIns="504000" tIns="36000" rIns="432000" bIns="36000" anchor="ctr"/>
          <a:lstStyle/>
          <a:p>
            <a:pPr marL="0" lvl="1" algn="l">
              <a:lnSpc>
                <a:spcPct val="100000"/>
              </a:lnSpc>
              <a:defRPr/>
            </a:pPr>
            <a:r>
              <a:rPr lang="en-US" sz="4000" kern="0" dirty="0">
                <a:latin typeface="Arial Narrow" pitchFamily="34" charset="0"/>
              </a:rPr>
              <a:t>SPRING PROFILES</a:t>
            </a:r>
          </a:p>
        </p:txBody>
      </p:sp>
      <p:pic>
        <p:nvPicPr>
          <p:cNvPr id="33797" name="Picture 2"/>
          <p:cNvPicPr>
            <a:picLocks noChangeAspect="1" noChangeArrowheads="1"/>
          </p:cNvPicPr>
          <p:nvPr/>
        </p:nvPicPr>
        <p:blipFill>
          <a:blip r:embed="rId2" cstate="print"/>
          <a:srcRect/>
          <a:stretch>
            <a:fillRect/>
          </a:stretch>
        </p:blipFill>
        <p:spPr bwMode="auto">
          <a:xfrm>
            <a:off x="7073504" y="2576514"/>
            <a:ext cx="2063750" cy="1704975"/>
          </a:xfrm>
          <a:prstGeom prst="rect">
            <a:avLst/>
          </a:prstGeom>
          <a:noFill/>
          <a:ln w="9525">
            <a:noFill/>
            <a:miter lim="800000"/>
            <a:headEnd/>
            <a:tailEnd/>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Spring Profiles</a:t>
            </a:r>
          </a:p>
        </p:txBody>
      </p:sp>
      <p:sp>
        <p:nvSpPr>
          <p:cNvPr id="34819" name="Content Placeholder 2"/>
          <p:cNvSpPr>
            <a:spLocks noGrp="1"/>
          </p:cNvSpPr>
          <p:nvPr>
            <p:ph idx="1"/>
          </p:nvPr>
        </p:nvSpPr>
        <p:spPr/>
        <p:txBody>
          <a:bodyPr/>
          <a:lstStyle/>
          <a:p>
            <a:r>
              <a:rPr lang="en-US"/>
              <a:t>Part of Spring Framework since 3.0</a:t>
            </a:r>
          </a:p>
          <a:p>
            <a:pPr lvl="1"/>
            <a:r>
              <a:rPr lang="en-US"/>
              <a:t>Allow multiple different configurations</a:t>
            </a:r>
          </a:p>
          <a:p>
            <a:pPr lvl="1"/>
            <a:r>
              <a:rPr lang="en-US"/>
              <a:t>Select the ones you want by selecting one or more profiles</a:t>
            </a:r>
          </a:p>
          <a:p>
            <a:pPr lvl="1"/>
            <a:r>
              <a:rPr lang="en-US"/>
              <a:t>integrated into Spring Testing framework also</a:t>
            </a:r>
          </a:p>
          <a:p>
            <a:endParaRPr lang="en-US"/>
          </a:p>
          <a:p>
            <a:r>
              <a:rPr lang="en-US"/>
              <a:t>Beans can be grouped into Profiles</a:t>
            </a:r>
          </a:p>
          <a:p>
            <a:pPr lvl="1"/>
            <a:r>
              <a:rPr lang="en-US"/>
              <a:t>Profiles can represent purpose: "web", "offline"</a:t>
            </a:r>
          </a:p>
          <a:p>
            <a:pPr lvl="1"/>
            <a:r>
              <a:rPr lang="en-US"/>
              <a:t>Or environment: "dev","qa","uat","prod","cloud"</a:t>
            </a:r>
          </a:p>
          <a:p>
            <a:pPr lvl="1"/>
            <a:r>
              <a:rPr lang="en-US"/>
              <a:t>Or implementation: "jdbc","jpa"</a:t>
            </a:r>
          </a:p>
          <a:p>
            <a:pPr lvl="1"/>
            <a:r>
              <a:rPr lang="en-US"/>
              <a:t>Beans included /excluded based on profile membership</a:t>
            </a:r>
          </a:p>
          <a:p>
            <a:endParaRPr lang="en-US"/>
          </a:p>
        </p:txBody>
      </p:sp>
      <p:sp>
        <p:nvSpPr>
          <p:cNvPr id="34820"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latin typeface="Arial" pitchFamily="34" charset="0"/>
              </a:rPr>
              <a:t> </a:t>
            </a:r>
            <a:endParaRPr lang="en-US" dirty="0">
              <a:latin typeface="Arial" pitchFamily="34" charset="0"/>
            </a:endParaRPr>
          </a:p>
        </p:txBody>
      </p:sp>
      <p:sp>
        <p:nvSpPr>
          <p:cNvPr id="34821" name="Slide Number Placeholder 4"/>
          <p:cNvSpPr>
            <a:spLocks noGrp="1"/>
          </p:cNvSpPr>
          <p:nvPr>
            <p:ph type="sldNum" sz="quarter" idx="12"/>
          </p:nvPr>
        </p:nvSpPr>
        <p:spPr>
          <a:noFill/>
        </p:spPr>
        <p:txBody>
          <a:bodyPr/>
          <a:lstStyle/>
          <a:p>
            <a:fld id="{FDB98292-F158-4BB9-A9E4-B417F0DE3719}" type="slidenum">
              <a:rPr lang="en-US" smtClean="0">
                <a:latin typeface="Arial" pitchFamily="34" charset="0"/>
              </a:rPr>
              <a:pPr/>
              <a:t>11</a:t>
            </a:fld>
            <a:endParaRPr lang="en-US">
              <a:latin typeface="Arial" pitchFamily="34" charset="0"/>
            </a:endParaRPr>
          </a:p>
        </p:txBody>
      </p:sp>
      <p:pic>
        <p:nvPicPr>
          <p:cNvPr id="34822" name="Picture 2"/>
          <p:cNvPicPr>
            <a:picLocks noChangeAspect="1" noChangeArrowheads="1"/>
          </p:cNvPicPr>
          <p:nvPr/>
        </p:nvPicPr>
        <p:blipFill>
          <a:blip r:embed="rId2" cstate="print"/>
          <a:srcRect/>
          <a:stretch>
            <a:fillRect/>
          </a:stretch>
        </p:blipFill>
        <p:spPr bwMode="auto">
          <a:xfrm>
            <a:off x="8636794" y="128589"/>
            <a:ext cx="1052513" cy="904875"/>
          </a:xfrm>
          <a:prstGeom prst="rect">
            <a:avLst/>
          </a:prstGeom>
          <a:noFill/>
          <a:ln w="9525">
            <a:noFill/>
            <a:miter lim="800000"/>
            <a:headEnd/>
            <a:tailEnd/>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t>Example Profiles</a:t>
            </a:r>
          </a:p>
        </p:txBody>
      </p:sp>
      <p:sp>
        <p:nvSpPr>
          <p:cNvPr id="35843"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latin typeface="Arial" pitchFamily="34" charset="0"/>
              </a:rPr>
              <a:t> </a:t>
            </a:r>
            <a:endParaRPr lang="en-US" dirty="0">
              <a:latin typeface="Arial" pitchFamily="34" charset="0"/>
            </a:endParaRPr>
          </a:p>
        </p:txBody>
      </p:sp>
      <p:sp>
        <p:nvSpPr>
          <p:cNvPr id="35844" name="Slide Number Placeholder 4"/>
          <p:cNvSpPr>
            <a:spLocks noGrp="1"/>
          </p:cNvSpPr>
          <p:nvPr>
            <p:ph type="sldNum" sz="quarter" idx="12"/>
          </p:nvPr>
        </p:nvSpPr>
        <p:spPr>
          <a:noFill/>
        </p:spPr>
        <p:txBody>
          <a:bodyPr/>
          <a:lstStyle/>
          <a:p>
            <a:fld id="{4E246A94-6075-41EB-9978-B5AC69091D76}" type="slidenum">
              <a:rPr lang="en-US" smtClean="0">
                <a:latin typeface="Arial" pitchFamily="34" charset="0"/>
              </a:rPr>
              <a:pPr/>
              <a:t>12</a:t>
            </a:fld>
            <a:endParaRPr lang="en-US">
              <a:latin typeface="Arial" pitchFamily="34" charset="0"/>
            </a:endParaRPr>
          </a:p>
        </p:txBody>
      </p:sp>
      <p:pic>
        <p:nvPicPr>
          <p:cNvPr id="35845" name="Picture 2"/>
          <p:cNvPicPr>
            <a:picLocks noChangeAspect="1" noChangeArrowheads="1"/>
          </p:cNvPicPr>
          <p:nvPr/>
        </p:nvPicPr>
        <p:blipFill>
          <a:blip r:embed="rId2" cstate="print"/>
          <a:srcRect/>
          <a:stretch>
            <a:fillRect/>
          </a:stretch>
        </p:blipFill>
        <p:spPr bwMode="auto">
          <a:xfrm>
            <a:off x="8636794" y="128589"/>
            <a:ext cx="1052513" cy="904875"/>
          </a:xfrm>
          <a:prstGeom prst="rect">
            <a:avLst/>
          </a:prstGeom>
          <a:noFill/>
          <a:ln w="9525">
            <a:noFill/>
            <a:miter lim="800000"/>
            <a:headEnd/>
            <a:tailEnd/>
          </a:ln>
        </p:spPr>
      </p:pic>
      <p:pic>
        <p:nvPicPr>
          <p:cNvPr id="35846" name="Picture 2"/>
          <p:cNvPicPr>
            <a:picLocks noGrp="1" noChangeAspect="1" noChangeArrowheads="1"/>
          </p:cNvPicPr>
          <p:nvPr>
            <p:ph idx="1"/>
          </p:nvPr>
        </p:nvPicPr>
        <p:blipFill>
          <a:blip r:embed="rId3" cstate="print"/>
          <a:srcRect/>
          <a:stretch>
            <a:fillRect/>
          </a:stretch>
        </p:blipFill>
        <p:spPr>
          <a:xfrm>
            <a:off x="331921" y="1306513"/>
            <a:ext cx="9357386" cy="4749800"/>
          </a:xfrm>
          <a:noFill/>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Defining profiles</a:t>
            </a:r>
          </a:p>
        </p:txBody>
      </p:sp>
      <p:sp>
        <p:nvSpPr>
          <p:cNvPr id="36867" name="Content Placeholder 2"/>
          <p:cNvSpPr>
            <a:spLocks noGrp="1"/>
          </p:cNvSpPr>
          <p:nvPr>
            <p:ph idx="1"/>
          </p:nvPr>
        </p:nvSpPr>
        <p:spPr/>
        <p:txBody>
          <a:bodyPr/>
          <a:lstStyle/>
          <a:p>
            <a:r>
              <a:rPr lang="en-US"/>
              <a:t>Add </a:t>
            </a:r>
            <a:r>
              <a:rPr lang="en-US">
                <a:solidFill>
                  <a:srgbClr val="0033CC"/>
                </a:solidFill>
              </a:rPr>
              <a:t>@Profile </a:t>
            </a:r>
            <a:r>
              <a:rPr lang="en-US"/>
              <a:t>annotation to component or configuration</a:t>
            </a:r>
          </a:p>
          <a:p>
            <a:r>
              <a:rPr lang="en-US"/>
              <a:t>Or qualify </a:t>
            </a:r>
            <a:r>
              <a:rPr lang="en-US">
                <a:solidFill>
                  <a:srgbClr val="00B050"/>
                </a:solidFill>
              </a:rPr>
              <a:t>&lt;beans&gt; </a:t>
            </a:r>
            <a:r>
              <a:rPr lang="en-US"/>
              <a:t>in XML</a:t>
            </a:r>
          </a:p>
        </p:txBody>
      </p:sp>
      <p:sp>
        <p:nvSpPr>
          <p:cNvPr id="36868"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latin typeface="Arial" pitchFamily="34" charset="0"/>
              </a:rPr>
              <a:t> </a:t>
            </a:r>
            <a:endParaRPr lang="en-US" dirty="0">
              <a:latin typeface="Arial" pitchFamily="34" charset="0"/>
            </a:endParaRPr>
          </a:p>
        </p:txBody>
      </p:sp>
      <p:sp>
        <p:nvSpPr>
          <p:cNvPr id="36869" name="Slide Number Placeholder 4"/>
          <p:cNvSpPr>
            <a:spLocks noGrp="1"/>
          </p:cNvSpPr>
          <p:nvPr>
            <p:ph type="sldNum" sz="quarter" idx="12"/>
          </p:nvPr>
        </p:nvSpPr>
        <p:spPr>
          <a:noFill/>
        </p:spPr>
        <p:txBody>
          <a:bodyPr/>
          <a:lstStyle/>
          <a:p>
            <a:fld id="{3EDA1D7B-3F87-4871-B63C-A0BB750013E0}" type="slidenum">
              <a:rPr lang="en-US" smtClean="0">
                <a:latin typeface="Arial" pitchFamily="34" charset="0"/>
              </a:rPr>
              <a:pPr/>
              <a:t>13</a:t>
            </a:fld>
            <a:endParaRPr lang="en-US">
              <a:latin typeface="Arial" pitchFamily="34" charset="0"/>
            </a:endParaRPr>
          </a:p>
        </p:txBody>
      </p:sp>
      <p:pic>
        <p:nvPicPr>
          <p:cNvPr id="36870" name="Picture 2"/>
          <p:cNvPicPr>
            <a:picLocks noChangeAspect="1" noChangeArrowheads="1"/>
          </p:cNvPicPr>
          <p:nvPr/>
        </p:nvPicPr>
        <p:blipFill>
          <a:blip r:embed="rId2" cstate="print"/>
          <a:srcRect/>
          <a:stretch>
            <a:fillRect/>
          </a:stretch>
        </p:blipFill>
        <p:spPr bwMode="auto">
          <a:xfrm>
            <a:off x="8636794" y="128589"/>
            <a:ext cx="1052513" cy="904875"/>
          </a:xfrm>
          <a:prstGeom prst="rect">
            <a:avLst/>
          </a:prstGeom>
          <a:noFill/>
          <a:ln w="9525">
            <a:noFill/>
            <a:miter lim="800000"/>
            <a:headEnd/>
            <a:tailEnd/>
          </a:ln>
        </p:spPr>
      </p:pic>
      <p:pic>
        <p:nvPicPr>
          <p:cNvPr id="36871" name="Picture 2"/>
          <p:cNvPicPr>
            <a:picLocks noChangeAspect="1" noChangeArrowheads="1"/>
          </p:cNvPicPr>
          <p:nvPr/>
        </p:nvPicPr>
        <p:blipFill>
          <a:blip r:embed="rId3" cstate="print"/>
          <a:srcRect/>
          <a:stretch>
            <a:fillRect/>
          </a:stretch>
        </p:blipFill>
        <p:spPr bwMode="auto">
          <a:xfrm>
            <a:off x="36117" y="2189163"/>
            <a:ext cx="9833769" cy="4038600"/>
          </a:xfrm>
          <a:prstGeom prst="rect">
            <a:avLst/>
          </a:prstGeom>
          <a:noFill/>
          <a:ln w="9525">
            <a:noFill/>
            <a:miter lim="800000"/>
            <a:headEnd/>
            <a:tailEnd/>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QUIZ</a:t>
            </a:r>
          </a:p>
        </p:txBody>
      </p:sp>
      <p:sp>
        <p:nvSpPr>
          <p:cNvPr id="37891" name="Content Placeholder 2"/>
          <p:cNvSpPr>
            <a:spLocks noGrp="1"/>
          </p:cNvSpPr>
          <p:nvPr>
            <p:ph idx="1"/>
          </p:nvPr>
        </p:nvSpPr>
        <p:spPr/>
        <p:txBody>
          <a:bodyPr/>
          <a:lstStyle/>
          <a:p>
            <a:r>
              <a:rPr lang="en-US"/>
              <a:t>Which of the following is/are selected?</a:t>
            </a:r>
          </a:p>
        </p:txBody>
      </p:sp>
      <p:sp>
        <p:nvSpPr>
          <p:cNvPr id="37892"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latin typeface="Arial" pitchFamily="34" charset="0"/>
              </a:rPr>
              <a:t> </a:t>
            </a:r>
            <a:endParaRPr lang="en-US" dirty="0">
              <a:latin typeface="Arial" pitchFamily="34" charset="0"/>
            </a:endParaRPr>
          </a:p>
        </p:txBody>
      </p:sp>
      <p:sp>
        <p:nvSpPr>
          <p:cNvPr id="37893" name="Slide Number Placeholder 4"/>
          <p:cNvSpPr>
            <a:spLocks noGrp="1"/>
          </p:cNvSpPr>
          <p:nvPr>
            <p:ph type="sldNum" sz="quarter" idx="12"/>
          </p:nvPr>
        </p:nvSpPr>
        <p:spPr>
          <a:noFill/>
        </p:spPr>
        <p:txBody>
          <a:bodyPr/>
          <a:lstStyle/>
          <a:p>
            <a:fld id="{1ED2E4EB-F60D-4B3E-82E2-4B97FCA96E4F}" type="slidenum">
              <a:rPr lang="en-US" smtClean="0">
                <a:latin typeface="Arial" pitchFamily="34" charset="0"/>
              </a:rPr>
              <a:pPr/>
              <a:t>14</a:t>
            </a:fld>
            <a:endParaRPr lang="en-US">
              <a:latin typeface="Arial" pitchFamily="34" charset="0"/>
            </a:endParaRPr>
          </a:p>
        </p:txBody>
      </p:sp>
      <p:pic>
        <p:nvPicPr>
          <p:cNvPr id="37894" name="Picture 2"/>
          <p:cNvPicPr>
            <a:picLocks noChangeAspect="1" noChangeArrowheads="1"/>
          </p:cNvPicPr>
          <p:nvPr/>
        </p:nvPicPr>
        <p:blipFill>
          <a:blip r:embed="rId2" cstate="print"/>
          <a:srcRect/>
          <a:stretch>
            <a:fillRect/>
          </a:stretch>
        </p:blipFill>
        <p:spPr bwMode="auto">
          <a:xfrm>
            <a:off x="8636794" y="128589"/>
            <a:ext cx="1052513" cy="904875"/>
          </a:xfrm>
          <a:prstGeom prst="rect">
            <a:avLst/>
          </a:prstGeom>
          <a:noFill/>
          <a:ln w="9525">
            <a:noFill/>
            <a:miter lim="800000"/>
            <a:headEnd/>
            <a:tailEnd/>
          </a:ln>
        </p:spPr>
      </p:pic>
      <p:pic>
        <p:nvPicPr>
          <p:cNvPr id="37895" name="Picture 2"/>
          <p:cNvPicPr>
            <a:picLocks noChangeAspect="1" noChangeArrowheads="1"/>
          </p:cNvPicPr>
          <p:nvPr/>
        </p:nvPicPr>
        <p:blipFill>
          <a:blip r:embed="rId3" cstate="print"/>
          <a:srcRect/>
          <a:stretch>
            <a:fillRect/>
          </a:stretch>
        </p:blipFill>
        <p:spPr bwMode="auto">
          <a:xfrm>
            <a:off x="61912" y="1957389"/>
            <a:ext cx="9844088" cy="4143375"/>
          </a:xfrm>
          <a:prstGeom prst="rect">
            <a:avLst/>
          </a:prstGeom>
          <a:noFill/>
          <a:ln w="9525">
            <a:noFill/>
            <a:miter lim="800000"/>
            <a:headEnd/>
            <a:tailEnd/>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br>
              <a:rPr lang="en-US"/>
            </a:br>
            <a:r>
              <a:rPr lang="en-US"/>
              <a:t>Activating Profiles For a Test</a:t>
            </a:r>
            <a:br>
              <a:rPr lang="en-US"/>
            </a:br>
            <a:endParaRPr lang="en-US"/>
          </a:p>
        </p:txBody>
      </p:sp>
      <p:sp>
        <p:nvSpPr>
          <p:cNvPr id="38915" name="Content Placeholder 2"/>
          <p:cNvSpPr>
            <a:spLocks noGrp="1"/>
          </p:cNvSpPr>
          <p:nvPr>
            <p:ph idx="1"/>
          </p:nvPr>
        </p:nvSpPr>
        <p:spPr/>
        <p:txBody>
          <a:bodyPr/>
          <a:lstStyle/>
          <a:p>
            <a:r>
              <a:rPr lang="en-US">
                <a:solidFill>
                  <a:srgbClr val="0033CC"/>
                </a:solidFill>
              </a:rPr>
              <a:t>@ActiveProfiles </a:t>
            </a:r>
            <a:r>
              <a:rPr lang="en-US"/>
              <a:t>inside Spring-driven test class</a:t>
            </a:r>
          </a:p>
          <a:p>
            <a:pPr lvl="1"/>
            <a:r>
              <a:rPr lang="en-US"/>
              <a:t>Define one or more profiles</a:t>
            </a:r>
          </a:p>
          <a:p>
            <a:pPr lvl="1"/>
            <a:r>
              <a:rPr lang="en-US"/>
              <a:t>Beans associated with that profile are instantiated</a:t>
            </a:r>
          </a:p>
          <a:p>
            <a:pPr lvl="1"/>
            <a:r>
              <a:rPr lang="en-US"/>
              <a:t>Also beans not associated with any profile</a:t>
            </a:r>
          </a:p>
          <a:p>
            <a:endParaRPr lang="en-US"/>
          </a:p>
          <a:p>
            <a:r>
              <a:rPr lang="en-US"/>
              <a:t>Example: Two profiles activated -</a:t>
            </a:r>
            <a:r>
              <a:rPr lang="en-US">
                <a:solidFill>
                  <a:srgbClr val="0033CC"/>
                </a:solidFill>
              </a:rPr>
              <a:t>jdbc and dev</a:t>
            </a:r>
          </a:p>
        </p:txBody>
      </p:sp>
      <p:sp>
        <p:nvSpPr>
          <p:cNvPr id="38916"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latin typeface="Arial" pitchFamily="34" charset="0"/>
              </a:rPr>
              <a:t> </a:t>
            </a:r>
            <a:endParaRPr lang="en-US" dirty="0">
              <a:latin typeface="Arial" pitchFamily="34" charset="0"/>
            </a:endParaRPr>
          </a:p>
        </p:txBody>
      </p:sp>
      <p:sp>
        <p:nvSpPr>
          <p:cNvPr id="38917" name="Slide Number Placeholder 4"/>
          <p:cNvSpPr>
            <a:spLocks noGrp="1"/>
          </p:cNvSpPr>
          <p:nvPr>
            <p:ph type="sldNum" sz="quarter" idx="12"/>
          </p:nvPr>
        </p:nvSpPr>
        <p:spPr>
          <a:noFill/>
        </p:spPr>
        <p:txBody>
          <a:bodyPr/>
          <a:lstStyle/>
          <a:p>
            <a:fld id="{52DE3878-DB5D-4EC9-BBFF-55731987E1AA}" type="slidenum">
              <a:rPr lang="en-US" smtClean="0">
                <a:latin typeface="Arial" pitchFamily="34" charset="0"/>
              </a:rPr>
              <a:pPr/>
              <a:t>15</a:t>
            </a:fld>
            <a:endParaRPr lang="en-US">
              <a:latin typeface="Arial" pitchFamily="34" charset="0"/>
            </a:endParaRPr>
          </a:p>
        </p:txBody>
      </p:sp>
      <p:pic>
        <p:nvPicPr>
          <p:cNvPr id="38918" name="Picture 2"/>
          <p:cNvPicPr>
            <a:picLocks noChangeAspect="1" noChangeArrowheads="1"/>
          </p:cNvPicPr>
          <p:nvPr/>
        </p:nvPicPr>
        <p:blipFill>
          <a:blip r:embed="rId2" cstate="print"/>
          <a:srcRect/>
          <a:stretch>
            <a:fillRect/>
          </a:stretch>
        </p:blipFill>
        <p:spPr bwMode="auto">
          <a:xfrm>
            <a:off x="8636794" y="128589"/>
            <a:ext cx="1052513" cy="904875"/>
          </a:xfrm>
          <a:prstGeom prst="rect">
            <a:avLst/>
          </a:prstGeom>
          <a:noFill/>
          <a:ln w="9525">
            <a:noFill/>
            <a:miter lim="800000"/>
            <a:headEnd/>
            <a:tailEnd/>
          </a:ln>
        </p:spPr>
      </p:pic>
      <p:pic>
        <p:nvPicPr>
          <p:cNvPr id="38919" name="Picture 2"/>
          <p:cNvPicPr>
            <a:picLocks noChangeAspect="1" noChangeArrowheads="1"/>
          </p:cNvPicPr>
          <p:nvPr/>
        </p:nvPicPr>
        <p:blipFill>
          <a:blip r:embed="rId3" cstate="print"/>
          <a:srcRect/>
          <a:stretch>
            <a:fillRect/>
          </a:stretch>
        </p:blipFill>
        <p:spPr bwMode="auto">
          <a:xfrm>
            <a:off x="1233092" y="4281489"/>
            <a:ext cx="6944519" cy="1704975"/>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Active Profiles</a:t>
            </a:r>
          </a:p>
        </p:txBody>
      </p:sp>
      <p:sp>
        <p:nvSpPr>
          <p:cNvPr id="39939" name="Content Placeholder 2"/>
          <p:cNvSpPr>
            <a:spLocks noGrp="1"/>
          </p:cNvSpPr>
          <p:nvPr>
            <p:ph idx="1"/>
          </p:nvPr>
        </p:nvSpPr>
        <p:spPr/>
        <p:txBody>
          <a:bodyPr/>
          <a:lstStyle/>
          <a:p>
            <a:endParaRPr lang="en-US" dirty="0"/>
          </a:p>
          <a:p>
            <a:endParaRPr lang="en-US" dirty="0"/>
          </a:p>
          <a:p>
            <a:r>
              <a:rPr lang="en-US" dirty="0"/>
              <a:t>Profiles may be activated at execution-time</a:t>
            </a:r>
          </a:p>
          <a:p>
            <a:pPr lvl="1"/>
            <a:r>
              <a:rPr lang="en-US" dirty="0"/>
              <a:t>System property</a:t>
            </a:r>
          </a:p>
          <a:p>
            <a:endParaRPr lang="en-US" dirty="0"/>
          </a:p>
          <a:p>
            <a:endParaRPr lang="en-US" dirty="0"/>
          </a:p>
          <a:p>
            <a:endParaRPr lang="en-US" dirty="0"/>
          </a:p>
          <a:p>
            <a:endParaRPr lang="en-US" dirty="0"/>
          </a:p>
        </p:txBody>
      </p:sp>
      <p:sp>
        <p:nvSpPr>
          <p:cNvPr id="39940"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latin typeface="Arial" pitchFamily="34" charset="0"/>
              </a:rPr>
              <a:t> </a:t>
            </a:r>
            <a:endParaRPr lang="en-US" dirty="0">
              <a:latin typeface="Arial" pitchFamily="34" charset="0"/>
            </a:endParaRPr>
          </a:p>
        </p:txBody>
      </p:sp>
      <p:sp>
        <p:nvSpPr>
          <p:cNvPr id="39941" name="Slide Number Placeholder 4"/>
          <p:cNvSpPr>
            <a:spLocks noGrp="1"/>
          </p:cNvSpPr>
          <p:nvPr>
            <p:ph type="sldNum" sz="quarter" idx="12"/>
          </p:nvPr>
        </p:nvSpPr>
        <p:spPr>
          <a:noFill/>
        </p:spPr>
        <p:txBody>
          <a:bodyPr/>
          <a:lstStyle/>
          <a:p>
            <a:fld id="{CC709D30-97E5-4E9B-89FE-EEE30059EC32}" type="slidenum">
              <a:rPr lang="en-US" smtClean="0">
                <a:latin typeface="Arial" pitchFamily="34" charset="0"/>
              </a:rPr>
              <a:pPr/>
              <a:t>16</a:t>
            </a:fld>
            <a:endParaRPr lang="en-US">
              <a:latin typeface="Arial" pitchFamily="34" charset="0"/>
            </a:endParaRPr>
          </a:p>
        </p:txBody>
      </p:sp>
      <p:pic>
        <p:nvPicPr>
          <p:cNvPr id="39942" name="Picture 2"/>
          <p:cNvPicPr>
            <a:picLocks noChangeAspect="1" noChangeArrowheads="1"/>
          </p:cNvPicPr>
          <p:nvPr/>
        </p:nvPicPr>
        <p:blipFill>
          <a:blip r:embed="rId2" cstate="print"/>
          <a:srcRect/>
          <a:stretch>
            <a:fillRect/>
          </a:stretch>
        </p:blipFill>
        <p:spPr bwMode="auto">
          <a:xfrm>
            <a:off x="8636794" y="128589"/>
            <a:ext cx="1052513" cy="904875"/>
          </a:xfrm>
          <a:prstGeom prst="rect">
            <a:avLst/>
          </a:prstGeom>
          <a:noFill/>
          <a:ln w="9525">
            <a:noFill/>
            <a:miter lim="800000"/>
            <a:headEnd/>
            <a:tailEnd/>
          </a:ln>
        </p:spPr>
      </p:pic>
      <p:pic>
        <p:nvPicPr>
          <p:cNvPr id="39943" name="Picture 2"/>
          <p:cNvPicPr>
            <a:picLocks noChangeAspect="1" noChangeArrowheads="1"/>
          </p:cNvPicPr>
          <p:nvPr/>
        </p:nvPicPr>
        <p:blipFill>
          <a:blip r:embed="rId3" cstate="print"/>
          <a:srcRect/>
          <a:stretch>
            <a:fillRect/>
          </a:stretch>
        </p:blipFill>
        <p:spPr bwMode="auto">
          <a:xfrm>
            <a:off x="1305323" y="3254375"/>
            <a:ext cx="6800056" cy="590550"/>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47155"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2"/>
          <p:cNvSpPr>
            <a:spLocks noGrp="1"/>
          </p:cNvSpPr>
          <p:nvPr>
            <p:ph type="title"/>
          </p:nvPr>
        </p:nvSpPr>
        <p:spPr>
          <a:xfrm>
            <a:off x="467544" y="0"/>
            <a:ext cx="8229600" cy="980728"/>
          </a:xfrm>
          <a:prstGeom prst="rect">
            <a:avLst/>
          </a:prstGeom>
        </p:spPr>
        <p:txBody>
          <a:bodyPr/>
          <a:lstStyle/>
          <a:p>
            <a:pPr defTabSz="914400">
              <a:spcBef>
                <a:spcPts val="0"/>
              </a:spcBef>
            </a:pPr>
            <a:r>
              <a:rPr lang="en-US" sz="3600" kern="0" dirty="0">
                <a:solidFill>
                  <a:schemeClr val="accent5"/>
                </a:solidFill>
                <a:latin typeface="Arial Narrow" pitchFamily="34" charset="0"/>
              </a:rPr>
              <a:t>Profiling</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graphicFrame>
        <p:nvGraphicFramePr>
          <p:cNvPr id="7" name="Table 6"/>
          <p:cNvGraphicFramePr>
            <a:graphicFrameLocks noGrp="1"/>
          </p:cNvGraphicFramePr>
          <p:nvPr/>
        </p:nvGraphicFramePr>
        <p:xfrm>
          <a:off x="771526" y="1345615"/>
          <a:ext cx="8896350" cy="2743200"/>
        </p:xfrm>
        <a:graphic>
          <a:graphicData uri="http://schemas.openxmlformats.org/drawingml/2006/table">
            <a:tbl>
              <a:tblPr/>
              <a:tblGrid>
                <a:gridCol w="8896350">
                  <a:extLst>
                    <a:ext uri="{9D8B030D-6E8A-4147-A177-3AD203B41FA5}">
                      <a16:colId xmlns:a16="http://schemas.microsoft.com/office/drawing/2014/main" val="20000"/>
                    </a:ext>
                  </a:extLst>
                </a:gridCol>
              </a:tblGrid>
              <a:tr h="2721560">
                <a:tc>
                  <a:txBody>
                    <a:bodyPr/>
                    <a:lstStyle/>
                    <a:p>
                      <a:pPr algn="l" rtl="0" fontAlgn="base"/>
                      <a:r>
                        <a:rPr lang="en-US" sz="1200" b="0" i="0" dirty="0">
                          <a:latin typeface="Consolas"/>
                        </a:rPr>
                        <a:t>&lt;?xml version="1.0" encoding="UTF-8"?&gt;</a:t>
                      </a:r>
                    </a:p>
                    <a:p>
                      <a:pPr algn="l" rtl="0" fontAlgn="base"/>
                      <a:r>
                        <a:rPr lang="en-US" sz="1200" b="0" i="0" dirty="0">
                          <a:latin typeface="Consolas"/>
                        </a:rPr>
                        <a:t>&lt;beans </a:t>
                      </a:r>
                      <a:r>
                        <a:rPr lang="en-US" sz="1200" b="0" i="0" dirty="0" err="1">
                          <a:latin typeface="Consolas"/>
                        </a:rPr>
                        <a:t>xmlns</a:t>
                      </a:r>
                      <a:r>
                        <a:rPr lang="en-US" sz="1200" b="0" i="0" dirty="0">
                          <a:latin typeface="Consolas"/>
                        </a:rPr>
                        <a:t>="</a:t>
                      </a:r>
                      <a:r>
                        <a:rPr lang="en-US" sz="1200" b="0" i="0" u="none" strike="noStrike" dirty="0">
                          <a:solidFill>
                            <a:srgbClr val="0000FF"/>
                          </a:solidFill>
                          <a:latin typeface="Consolas"/>
                          <a:hlinkClick r:id="rId7"/>
                        </a:rPr>
                        <a:t>http://www.springframework.org/schema/beans</a:t>
                      </a:r>
                      <a:r>
                        <a:rPr lang="en-US" sz="1200" b="0" i="0" dirty="0">
                          <a:latin typeface="Consolas"/>
                        </a:rPr>
                        <a:t>"</a:t>
                      </a:r>
                    </a:p>
                    <a:p>
                      <a:pPr algn="l" rtl="0" fontAlgn="base"/>
                      <a:r>
                        <a:rPr lang="en-US" sz="1200" b="0" i="0" dirty="0">
                          <a:latin typeface="Consolas"/>
                        </a:rPr>
                        <a:t>        </a:t>
                      </a:r>
                      <a:r>
                        <a:rPr lang="en-US" sz="1200" b="0" i="0" dirty="0" err="1">
                          <a:latin typeface="Consolas"/>
                        </a:rPr>
                        <a:t>xmlns:xsi</a:t>
                      </a:r>
                      <a:r>
                        <a:rPr lang="en-US" sz="1200" b="0" i="0" dirty="0">
                          <a:latin typeface="Consolas"/>
                        </a:rPr>
                        <a:t>="</a:t>
                      </a:r>
                      <a:r>
                        <a:rPr lang="en-US" sz="1200" b="0" i="0" u="none" strike="noStrike" dirty="0">
                          <a:solidFill>
                            <a:srgbClr val="0000FF"/>
                          </a:solidFill>
                          <a:latin typeface="Consolas"/>
                          <a:hlinkClick r:id="rId8"/>
                        </a:rPr>
                        <a:t>http://www.w3.org/2001/XMLSchema-instance</a:t>
                      </a:r>
                      <a:r>
                        <a:rPr lang="en-US" sz="1200" b="0" i="0" dirty="0">
                          <a:latin typeface="Consolas"/>
                        </a:rPr>
                        <a:t>"</a:t>
                      </a:r>
                    </a:p>
                    <a:p>
                      <a:pPr algn="l" rtl="0" fontAlgn="base"/>
                      <a:r>
                        <a:rPr lang="en-US" sz="1200" b="0" i="0" dirty="0">
                          <a:latin typeface="Consolas"/>
                        </a:rPr>
                        <a:t>        </a:t>
                      </a:r>
                      <a:r>
                        <a:rPr lang="en-US" sz="1200" b="0" i="0" dirty="0" err="1">
                          <a:latin typeface="Consolas"/>
                        </a:rPr>
                        <a:t>xsi:schemaLocation</a:t>
                      </a:r>
                      <a:r>
                        <a:rPr lang="en-US" sz="1200" b="0" i="0" dirty="0">
                          <a:latin typeface="Consolas"/>
                        </a:rPr>
                        <a:t>="</a:t>
                      </a:r>
                      <a:r>
                        <a:rPr lang="en-US" sz="1200" b="0" i="0" u="none" strike="noStrike" dirty="0">
                          <a:solidFill>
                            <a:srgbClr val="0000FF"/>
                          </a:solidFill>
                          <a:latin typeface="Consolas"/>
                          <a:hlinkClick r:id="rId7"/>
                        </a:rPr>
                        <a:t>http://www.springframework.org/schema/beans</a:t>
                      </a:r>
                      <a:r>
                        <a:rPr lang="en-US" sz="1200" b="0" i="0" dirty="0">
                          <a:latin typeface="Consolas"/>
                        </a:rPr>
                        <a:t> </a:t>
                      </a:r>
                      <a:r>
                        <a:rPr lang="en-US" sz="1200" b="0" i="0" u="none" strike="noStrike" dirty="0">
                          <a:solidFill>
                            <a:srgbClr val="0000FF"/>
                          </a:solidFill>
                          <a:latin typeface="Consolas"/>
                          <a:hlinkClick r:id="rId9"/>
                        </a:rPr>
                        <a:t>http://www.springframework.org/schema/beans/spring-beans-4.0.xsd</a:t>
                      </a:r>
                      <a:r>
                        <a:rPr lang="en-US" sz="1200" b="0" i="0" dirty="0">
                          <a:latin typeface="Consolas"/>
                        </a:rPr>
                        <a:t>"&gt;</a:t>
                      </a:r>
                    </a:p>
                    <a:p>
                      <a:pPr algn="l" rtl="0" fontAlgn="base"/>
                      <a:r>
                        <a:rPr lang="en-US" sz="1200" b="0" i="0" dirty="0">
                          <a:latin typeface="Consolas"/>
                        </a:rPr>
                        <a:t> </a:t>
                      </a:r>
                    </a:p>
                    <a:p>
                      <a:pPr algn="l" rtl="0" fontAlgn="base"/>
                      <a:r>
                        <a:rPr lang="en-US" sz="1200" b="0" i="0" dirty="0">
                          <a:latin typeface="Consolas"/>
                        </a:rPr>
                        <a:t>     </a:t>
                      </a:r>
                    </a:p>
                    <a:p>
                      <a:pPr algn="l" rtl="0" fontAlgn="base"/>
                      <a:r>
                        <a:rPr lang="en-US" sz="1200" b="0" i="0" dirty="0">
                          <a:latin typeface="Consolas"/>
                        </a:rPr>
                        <a:t>    &lt;bean id="</a:t>
                      </a:r>
                      <a:r>
                        <a:rPr lang="en-US" sz="1200" b="0" i="0" dirty="0" err="1">
                          <a:latin typeface="Consolas"/>
                        </a:rPr>
                        <a:t>dataSource</a:t>
                      </a:r>
                      <a:r>
                        <a:rPr lang="en-US" sz="1200" b="0" i="0" dirty="0">
                          <a:latin typeface="Consolas"/>
                        </a:rPr>
                        <a:t>" class="</a:t>
                      </a:r>
                      <a:r>
                        <a:rPr lang="en-US" sz="1200" b="0" i="0" dirty="0" err="1">
                          <a:latin typeface="Consolas"/>
                        </a:rPr>
                        <a:t>org.springframework.jdbc.datasource.DriverManagerDataSource</a:t>
                      </a:r>
                      <a:r>
                        <a:rPr lang="en-US" sz="1200" b="0" i="0" dirty="0">
                          <a:latin typeface="Consolas"/>
                        </a:rPr>
                        <a:t>"&gt;</a:t>
                      </a:r>
                    </a:p>
                    <a:p>
                      <a:pPr algn="l" rtl="0" fontAlgn="base"/>
                      <a:r>
                        <a:rPr lang="en-US" sz="1200" b="0" i="0" dirty="0">
                          <a:latin typeface="Consolas"/>
                        </a:rPr>
                        <a:t>        &lt;property name="</a:t>
                      </a:r>
                      <a:r>
                        <a:rPr lang="en-US" sz="1200" b="0" i="0" dirty="0" err="1">
                          <a:latin typeface="Consolas"/>
                        </a:rPr>
                        <a:t>driverClassName</a:t>
                      </a:r>
                      <a:r>
                        <a:rPr lang="en-US" sz="1200" b="0" i="0" dirty="0">
                          <a:latin typeface="Consolas"/>
                        </a:rPr>
                        <a:t>" value="</a:t>
                      </a:r>
                      <a:r>
                        <a:rPr lang="en-US" sz="1200" b="0" i="0" dirty="0" err="1">
                          <a:latin typeface="Consolas"/>
                        </a:rPr>
                        <a:t>com.mysql.jdbc.Driver</a:t>
                      </a:r>
                      <a:r>
                        <a:rPr lang="en-US" sz="1200" b="0" i="0" dirty="0">
                          <a:latin typeface="Consolas"/>
                        </a:rPr>
                        <a:t>" /&gt;</a:t>
                      </a:r>
                    </a:p>
                    <a:p>
                      <a:pPr algn="l" rtl="0" fontAlgn="base"/>
                      <a:r>
                        <a:rPr lang="en-US" sz="1200" b="0" i="0" dirty="0">
                          <a:latin typeface="Consolas"/>
                        </a:rPr>
                        <a:t>        &lt;property name="</a:t>
                      </a:r>
                      <a:r>
                        <a:rPr lang="en-US" sz="1200" b="0" i="0" dirty="0" err="1">
                          <a:latin typeface="Consolas"/>
                        </a:rPr>
                        <a:t>url</a:t>
                      </a:r>
                      <a:r>
                        <a:rPr lang="en-US" sz="1200" b="0" i="0" dirty="0">
                          <a:latin typeface="Consolas"/>
                        </a:rPr>
                        <a:t>" value="</a:t>
                      </a:r>
                      <a:r>
                        <a:rPr lang="en-US" sz="1200" b="0" i="0" dirty="0" err="1">
                          <a:latin typeface="Consolas"/>
                        </a:rPr>
                        <a:t>jdbc:</a:t>
                      </a:r>
                      <a:r>
                        <a:rPr lang="en-US" sz="1200" b="0" i="0" u="none" strike="noStrike" dirty="0" err="1">
                          <a:solidFill>
                            <a:srgbClr val="0000FF"/>
                          </a:solidFill>
                          <a:latin typeface="Consolas"/>
                        </a:rPr>
                        <a:t>mysql</a:t>
                      </a:r>
                      <a:r>
                        <a:rPr lang="en-US" sz="1200" b="0" i="0" u="none" strike="noStrike" dirty="0">
                          <a:solidFill>
                            <a:srgbClr val="0000FF"/>
                          </a:solidFill>
                          <a:latin typeface="Consolas"/>
                        </a:rPr>
                        <a:t>://localhost:3306/</a:t>
                      </a:r>
                      <a:r>
                        <a:rPr lang="en-US" sz="1200" b="0" i="0" u="none" strike="noStrike" dirty="0" err="1">
                          <a:solidFill>
                            <a:srgbClr val="0000FF"/>
                          </a:solidFill>
                          <a:latin typeface="Consolas"/>
                        </a:rPr>
                        <a:t>capdemo</a:t>
                      </a:r>
                      <a:r>
                        <a:rPr lang="en-US" sz="1200" b="0" i="0" dirty="0">
                          <a:latin typeface="Consolas"/>
                        </a:rPr>
                        <a:t>" /&gt;</a:t>
                      </a:r>
                    </a:p>
                    <a:p>
                      <a:pPr algn="l" rtl="0" fontAlgn="base"/>
                      <a:r>
                        <a:rPr lang="en-US" sz="1200" b="0" i="0" dirty="0">
                          <a:latin typeface="Consolas"/>
                        </a:rPr>
                        <a:t>        &lt;property name="username" value="</a:t>
                      </a:r>
                      <a:r>
                        <a:rPr lang="en-US" sz="1200" b="0" i="0" dirty="0" err="1">
                          <a:latin typeface="Consolas"/>
                        </a:rPr>
                        <a:t>myuser</a:t>
                      </a:r>
                      <a:r>
                        <a:rPr lang="en-US" sz="1200" b="0" i="0" dirty="0">
                          <a:latin typeface="Consolas"/>
                        </a:rPr>
                        <a:t>" /&gt;</a:t>
                      </a:r>
                    </a:p>
                    <a:p>
                      <a:pPr algn="l" rtl="0" fontAlgn="base"/>
                      <a:r>
                        <a:rPr lang="en-US" sz="1200" b="0" i="0" dirty="0">
                          <a:latin typeface="Consolas"/>
                        </a:rPr>
                        <a:t>        &lt;property name="password" value="</a:t>
                      </a:r>
                      <a:r>
                        <a:rPr lang="en-US" sz="1200" b="0" i="0" dirty="0" err="1">
                          <a:latin typeface="Consolas"/>
                        </a:rPr>
                        <a:t>mypassword</a:t>
                      </a:r>
                      <a:r>
                        <a:rPr lang="en-US" sz="1200" b="0" i="0" dirty="0">
                          <a:latin typeface="Consolas"/>
                        </a:rPr>
                        <a:t>" /&gt;</a:t>
                      </a:r>
                    </a:p>
                    <a:p>
                      <a:pPr algn="l" rtl="0" fontAlgn="base"/>
                      <a:r>
                        <a:rPr lang="en-US" sz="1200" b="0" i="0" dirty="0">
                          <a:latin typeface="Consolas"/>
                        </a:rPr>
                        <a:t>    &lt;/bean&gt;</a:t>
                      </a:r>
                    </a:p>
                    <a:p>
                      <a:pPr algn="l" rtl="0" fontAlgn="base"/>
                      <a:r>
                        <a:rPr lang="en-US" sz="1200" b="0" i="0" dirty="0">
                          <a:latin typeface="Consolas"/>
                        </a:rPr>
                        <a:t> </a:t>
                      </a:r>
                    </a:p>
                    <a:p>
                      <a:pPr algn="l" rtl="0" fontAlgn="base"/>
                      <a:r>
                        <a:rPr lang="en-US" sz="1200" b="0" i="0" dirty="0">
                          <a:latin typeface="Consolas"/>
                        </a:rPr>
                        <a:t>&lt;/beans&gt;</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62610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kern="0" dirty="0">
                <a:solidFill>
                  <a:schemeClr val="accent5"/>
                </a:solidFill>
                <a:latin typeface="Arial Narrow" pitchFamily="34" charset="0"/>
              </a:rPr>
              <a:t>Profiling</a:t>
            </a:r>
            <a:endParaRPr lang="en-US" dirty="0"/>
          </a:p>
        </p:txBody>
      </p:sp>
      <p:sp>
        <p:nvSpPr>
          <p:cNvPr id="1633282" name="Rectangle 2"/>
          <p:cNvSpPr>
            <a:spLocks noChangeArrowheads="1"/>
          </p:cNvSpPr>
          <p:nvPr/>
        </p:nvSpPr>
        <p:spPr bwMode="auto">
          <a:xfrm>
            <a:off x="657226" y="1603126"/>
            <a:ext cx="8001000" cy="363176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xml</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version</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"1.0"</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encoding</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"UTF-8"</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beans</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err="1">
                <a:ln>
                  <a:noFill/>
                </a:ln>
                <a:solidFill>
                  <a:srgbClr val="808080"/>
                </a:solidFill>
                <a:effectLst/>
                <a:latin typeface="Consolas" pitchFamily="49" charset="0"/>
                <a:cs typeface="Consolas" pitchFamily="49" charset="0"/>
              </a:rPr>
              <a:t>xmlns</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hlinkClick r:id="rId2"/>
              </a:rPr>
              <a:t>http://www.springframework.org/schema/beans</a:t>
            </a:r>
            <a:r>
              <a:rPr kumimoji="0" lang="en-US" sz="1400" b="0" i="0" u="none" strike="noStrike" cap="none" normalizeH="0" baseline="0" dirty="0">
                <a:ln>
                  <a:noFill/>
                </a:ln>
                <a:solidFill>
                  <a:srgbClr val="0000FF"/>
                </a:solidFill>
                <a:effectLst/>
                <a:latin typeface="Consolas" pitchFamily="49" charset="0"/>
                <a:cs typeface="Consolas" pitchFamily="49" charset="0"/>
              </a:rPr>
              <a: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err="1">
                <a:ln>
                  <a:noFill/>
                </a:ln>
                <a:solidFill>
                  <a:srgbClr val="808080"/>
                </a:solidFill>
                <a:effectLst/>
                <a:latin typeface="Consolas" pitchFamily="49" charset="0"/>
                <a:cs typeface="Consolas" pitchFamily="49" charset="0"/>
              </a:rPr>
              <a:t>xmlns:xsi</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hlinkClick r:id="rId3"/>
              </a:rPr>
              <a:t>http://www.w3.org/2001/XMLSchema-instance</a:t>
            </a:r>
            <a:r>
              <a:rPr kumimoji="0" lang="en-US" sz="1400" b="0" i="0" u="none" strike="noStrike" cap="none" normalizeH="0" baseline="0" dirty="0">
                <a:ln>
                  <a:noFill/>
                </a:ln>
                <a:solidFill>
                  <a:srgbClr val="0000FF"/>
                </a:solidFill>
                <a:effectLst/>
                <a:latin typeface="Consolas" pitchFamily="49" charset="0"/>
                <a:cs typeface="Consolas" pitchFamily="49" charset="0"/>
              </a:rPr>
              <a: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err="1">
                <a:ln>
                  <a:noFill/>
                </a:ln>
                <a:solidFill>
                  <a:srgbClr val="808080"/>
                </a:solidFill>
                <a:effectLst/>
                <a:latin typeface="Consolas" pitchFamily="49" charset="0"/>
                <a:cs typeface="Consolas" pitchFamily="49" charset="0"/>
              </a:rPr>
              <a:t>xsi:schemaLocation</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hlinkClick r:id="rId2"/>
              </a:rPr>
              <a:t>http://www.springframework.org/schema/beans</a:t>
            </a:r>
            <a:r>
              <a:rPr kumimoji="0" lang="en-US" sz="1400" b="0" i="0" u="none" strike="noStrike" cap="none" normalizeH="0" baseline="0" dirty="0">
                <a:ln>
                  <a:noFill/>
                </a:ln>
                <a:solidFill>
                  <a:srgbClr val="0000FF"/>
                </a:solidFill>
                <a:effectLst/>
                <a:latin typeface="Consolas" pitchFamily="49" charset="0"/>
                <a:cs typeface="Consolas" pitchFamily="49" charset="0"/>
              </a:rPr>
              <a:t> </a:t>
            </a:r>
            <a:r>
              <a:rPr kumimoji="0" lang="en-US" sz="1400" b="0" i="0" u="none" strike="noStrike" cap="none" normalizeH="0" baseline="0" dirty="0">
                <a:ln>
                  <a:noFill/>
                </a:ln>
                <a:solidFill>
                  <a:srgbClr val="0000FF"/>
                </a:solidFill>
                <a:effectLst/>
                <a:latin typeface="Consolas" pitchFamily="49" charset="0"/>
                <a:cs typeface="Consolas" pitchFamily="49" charset="0"/>
                <a:hlinkClick r:id="rId4"/>
              </a:rPr>
              <a:t>http://www.springframework.org/schema/beans/spring-beans-4.0.xsd</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404040"/>
                </a:solidFill>
                <a:effectLst/>
                <a:latin typeface="Consolas" pitchFamily="49" charset="0"/>
                <a:cs typeface="Consolas" pitchFamily="49" charset="0"/>
              </a:rPr>
              <a:t> </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bean</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id</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err="1">
                <a:ln>
                  <a:noFill/>
                </a:ln>
                <a:solidFill>
                  <a:srgbClr val="0000FF"/>
                </a:solidFill>
                <a:effectLst/>
                <a:latin typeface="Consolas" pitchFamily="49" charset="0"/>
                <a:cs typeface="Consolas" pitchFamily="49" charset="0"/>
              </a:rPr>
              <a:t>dataSource</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class</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err="1">
                <a:ln>
                  <a:noFill/>
                </a:ln>
                <a:solidFill>
                  <a:srgbClr val="0000FF"/>
                </a:solidFill>
                <a:effectLst/>
                <a:latin typeface="Consolas" pitchFamily="49" charset="0"/>
                <a:cs typeface="Consolas" pitchFamily="49" charset="0"/>
              </a:rPr>
              <a:t>org.springframework.jdbc.datasource.DriverManagerDataSource</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property</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name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err="1">
                <a:ln>
                  <a:noFill/>
                </a:ln>
                <a:solidFill>
                  <a:srgbClr val="0000FF"/>
                </a:solidFill>
                <a:effectLst/>
                <a:latin typeface="Consolas" pitchFamily="49" charset="0"/>
                <a:cs typeface="Consolas" pitchFamily="49" charset="0"/>
              </a:rPr>
              <a:t>driverClassName</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value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 </a:t>
            </a:r>
            <a:r>
              <a:rPr kumimoji="0" lang="en-US" sz="1400" b="0" i="0" u="none" strike="noStrike" cap="none" normalizeH="0" baseline="0" dirty="0" err="1">
                <a:ln>
                  <a:noFill/>
                </a:ln>
                <a:solidFill>
                  <a:srgbClr val="0000FF"/>
                </a:solidFill>
                <a:effectLst/>
                <a:latin typeface="Consolas" pitchFamily="49" charset="0"/>
                <a:cs typeface="Consolas" pitchFamily="49" charset="0"/>
              </a:rPr>
              <a:t>oracle.jdbc.driver.OracleDriver</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property</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name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err="1">
                <a:ln>
                  <a:noFill/>
                </a:ln>
                <a:solidFill>
                  <a:srgbClr val="0000FF"/>
                </a:solidFill>
                <a:effectLst/>
                <a:latin typeface="Consolas" pitchFamily="49" charset="0"/>
                <a:cs typeface="Consolas" pitchFamily="49" charset="0"/>
              </a:rPr>
              <a:t>url</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value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err="1">
                <a:ln>
                  <a:noFill/>
                </a:ln>
                <a:solidFill>
                  <a:srgbClr val="0000FF"/>
                </a:solidFill>
                <a:effectLst/>
                <a:latin typeface="Consolas" pitchFamily="49" charset="0"/>
                <a:cs typeface="Consolas" pitchFamily="49" charset="0"/>
              </a:rPr>
              <a:t>jdbc:oracle:thin</a:t>
            </a:r>
            <a:r>
              <a:rPr kumimoji="0" lang="en-US" sz="1400" b="0" i="0" u="none" strike="noStrike" cap="none" normalizeH="0" baseline="0" dirty="0">
                <a:ln>
                  <a:noFill/>
                </a:ln>
                <a:solidFill>
                  <a:srgbClr val="0000FF"/>
                </a:solidFill>
                <a:effectLst/>
                <a:latin typeface="Consolas" pitchFamily="49" charset="0"/>
                <a:cs typeface="Consolas" pitchFamily="49" charset="0"/>
              </a:rPr>
              <a:t>:@PRODHOST:PRODPORT/</a:t>
            </a:r>
            <a:r>
              <a:rPr kumimoji="0" lang="en-US" sz="1400" b="0" i="0" u="none" strike="noStrike" cap="none" normalizeH="0" baseline="0" dirty="0" err="1">
                <a:ln>
                  <a:noFill/>
                </a:ln>
                <a:solidFill>
                  <a:srgbClr val="0000FF"/>
                </a:solidFill>
                <a:effectLst/>
                <a:latin typeface="Consolas" pitchFamily="49" charset="0"/>
                <a:cs typeface="Consolas" pitchFamily="49" charset="0"/>
              </a:rPr>
              <a:t>capdemo</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property</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name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"username"</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value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err="1">
                <a:ln>
                  <a:noFill/>
                </a:ln>
                <a:solidFill>
                  <a:srgbClr val="0000FF"/>
                </a:solidFill>
                <a:effectLst/>
                <a:latin typeface="Consolas" pitchFamily="49" charset="0"/>
                <a:cs typeface="Consolas" pitchFamily="49" charset="0"/>
              </a:rPr>
              <a:t>myproduser</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property</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name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"password"</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value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err="1">
                <a:ln>
                  <a:noFill/>
                </a:ln>
                <a:solidFill>
                  <a:srgbClr val="0000FF"/>
                </a:solidFill>
                <a:effectLst/>
                <a:latin typeface="Consolas" pitchFamily="49" charset="0"/>
                <a:cs typeface="Consolas" pitchFamily="49" charset="0"/>
              </a:rPr>
              <a:t>myprodpassword</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bean</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404040"/>
                </a:solidFill>
                <a:effectLst/>
                <a:latin typeface="Consolas" pitchFamily="49" charset="0"/>
                <a:cs typeface="Consolas" pitchFamily="49" charset="0"/>
              </a:rPr>
              <a:t> </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beans</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kern="0" dirty="0">
                <a:solidFill>
                  <a:schemeClr val="accent5"/>
                </a:solidFill>
                <a:latin typeface="Arial Narrow" pitchFamily="34" charset="0"/>
              </a:rPr>
              <a:t>Profiling</a:t>
            </a:r>
            <a:endParaRPr lang="en-US" b="1" dirty="0"/>
          </a:p>
        </p:txBody>
      </p:sp>
      <p:sp>
        <p:nvSpPr>
          <p:cNvPr id="1634306" name="Rectangle 2"/>
          <p:cNvSpPr>
            <a:spLocks noChangeArrowheads="1"/>
          </p:cNvSpPr>
          <p:nvPr/>
        </p:nvSpPr>
        <p:spPr bwMode="auto">
          <a:xfrm>
            <a:off x="885825" y="1103755"/>
            <a:ext cx="7400925" cy="364715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a:ln>
                  <a:noFill/>
                </a:ln>
                <a:solidFill>
                  <a:srgbClr val="006699"/>
                </a:solidFill>
                <a:effectLst/>
                <a:latin typeface="Consolas" pitchFamily="49" charset="0"/>
                <a:cs typeface="Consolas" pitchFamily="49" charset="0"/>
              </a:rPr>
              <a:t>xml</a:t>
            </a:r>
            <a:r>
              <a:rPr kumimoji="0" lang="en-US" sz="1100" b="0" i="0" u="none" strike="noStrike" cap="none" normalizeH="0" baseline="0" dirty="0">
                <a:ln>
                  <a:noFill/>
                </a:ln>
                <a:solidFill>
                  <a:srgbClr val="404040"/>
                </a:solidFill>
                <a:effectLst/>
                <a:latin typeface="Consolas" pitchFamily="49" charset="0"/>
                <a:cs typeface="Consolas" pitchFamily="49" charset="0"/>
              </a:rPr>
              <a:t> </a:t>
            </a:r>
            <a:r>
              <a:rPr kumimoji="0" lang="en-US" sz="1200" b="0" i="0" u="none" strike="noStrike" cap="none" normalizeH="0" baseline="0" dirty="0">
                <a:ln>
                  <a:noFill/>
                </a:ln>
                <a:solidFill>
                  <a:srgbClr val="808080"/>
                </a:solidFill>
                <a:effectLst/>
                <a:latin typeface="Consolas" pitchFamily="49" charset="0"/>
                <a:cs typeface="Consolas" pitchFamily="49" charset="0"/>
              </a:rPr>
              <a:t>version</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"1.0"</a:t>
            </a:r>
            <a:r>
              <a:rPr kumimoji="0" lang="en-US" sz="1100" b="0" i="0" u="none" strike="noStrike" cap="none" normalizeH="0" baseline="0" dirty="0">
                <a:ln>
                  <a:noFill/>
                </a:ln>
                <a:solidFill>
                  <a:srgbClr val="404040"/>
                </a:solidFill>
                <a:effectLst/>
                <a:latin typeface="Consolas" pitchFamily="49" charset="0"/>
                <a:cs typeface="Consolas" pitchFamily="49" charset="0"/>
              </a:rPr>
              <a:t> </a:t>
            </a:r>
            <a:r>
              <a:rPr kumimoji="0" lang="en-US" sz="1200" b="0" i="0" u="none" strike="noStrike" cap="none" normalizeH="0" baseline="0" dirty="0">
                <a:ln>
                  <a:noFill/>
                </a:ln>
                <a:solidFill>
                  <a:srgbClr val="808080"/>
                </a:solidFill>
                <a:effectLst/>
                <a:latin typeface="Consolas" pitchFamily="49" charset="0"/>
                <a:cs typeface="Consolas" pitchFamily="49" charset="0"/>
              </a:rPr>
              <a:t>encoding</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"UTF-8"</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a:ln>
                  <a:noFill/>
                </a:ln>
                <a:solidFill>
                  <a:srgbClr val="006699"/>
                </a:solidFill>
                <a:effectLst/>
                <a:latin typeface="Consolas" pitchFamily="49" charset="0"/>
                <a:cs typeface="Consolas" pitchFamily="49" charset="0"/>
              </a:rPr>
              <a:t>beans</a:t>
            </a:r>
            <a:r>
              <a:rPr kumimoji="0" lang="en-US" sz="1100" b="0" i="0" u="none" strike="noStrike" cap="none" normalizeH="0" baseline="0" dirty="0">
                <a:ln>
                  <a:noFill/>
                </a:ln>
                <a:solidFill>
                  <a:srgbClr val="404040"/>
                </a:solidFill>
                <a:effectLst/>
                <a:latin typeface="Consolas" pitchFamily="49" charset="0"/>
                <a:cs typeface="Consolas" pitchFamily="49" charset="0"/>
              </a:rPr>
              <a:t> </a:t>
            </a:r>
            <a:r>
              <a:rPr kumimoji="0" lang="en-US" sz="1200" b="0" i="0" u="none" strike="noStrike" cap="none" normalizeH="0" baseline="0" dirty="0" err="1">
                <a:ln>
                  <a:noFill/>
                </a:ln>
                <a:solidFill>
                  <a:srgbClr val="808080"/>
                </a:solidFill>
                <a:effectLst/>
                <a:latin typeface="Consolas" pitchFamily="49" charset="0"/>
                <a:cs typeface="Consolas" pitchFamily="49" charset="0"/>
              </a:rPr>
              <a:t>xmlns</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hlinkClick r:id="rId2"/>
              </a:rPr>
              <a:t>http://www.springframework.org/schema/beans</a:t>
            </a:r>
            <a:r>
              <a:rPr kumimoji="0" lang="en-US" sz="1200" b="0" i="0" u="none" strike="noStrike" cap="none" normalizeH="0" baseline="0" dirty="0">
                <a:ln>
                  <a:noFill/>
                </a:ln>
                <a:solidFill>
                  <a:srgbClr val="0000FF"/>
                </a:solidFill>
                <a:effectLst/>
                <a:latin typeface="Consolas" pitchFamily="49" charset="0"/>
                <a:cs typeface="Consolas" pitchFamily="49" charset="0"/>
              </a:rPr>
              <a: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err="1">
                <a:ln>
                  <a:noFill/>
                </a:ln>
                <a:solidFill>
                  <a:srgbClr val="808080"/>
                </a:solidFill>
                <a:effectLst/>
                <a:latin typeface="Consolas" pitchFamily="49" charset="0"/>
                <a:cs typeface="Consolas" pitchFamily="49" charset="0"/>
              </a:rPr>
              <a:t>xmlns:xsi</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hlinkClick r:id="rId3"/>
              </a:rPr>
              <a:t>http://www.w3.org/2001/XMLSchema-instance</a:t>
            </a:r>
            <a:r>
              <a:rPr kumimoji="0" lang="en-US" sz="1200" b="0" i="0" u="none" strike="noStrike" cap="none" normalizeH="0" baseline="0" dirty="0">
                <a:ln>
                  <a:noFill/>
                </a:ln>
                <a:solidFill>
                  <a:srgbClr val="0000FF"/>
                </a:solidFill>
                <a:effectLst/>
                <a:latin typeface="Consolas" pitchFamily="49" charset="0"/>
                <a:cs typeface="Consolas" pitchFamily="49" charset="0"/>
              </a:rPr>
              <a: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err="1">
                <a:ln>
                  <a:noFill/>
                </a:ln>
                <a:solidFill>
                  <a:srgbClr val="808080"/>
                </a:solidFill>
                <a:effectLst/>
                <a:latin typeface="Consolas" pitchFamily="49" charset="0"/>
                <a:cs typeface="Consolas" pitchFamily="49" charset="0"/>
              </a:rPr>
              <a:t>xmlns:context</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hlinkClick r:id="rId4"/>
              </a:rPr>
              <a:t>http://www.springframework.org/schema/context</a:t>
            </a:r>
            <a:r>
              <a:rPr kumimoji="0" lang="en-US" sz="1200" b="0" i="0" u="none" strike="noStrike" cap="none" normalizeH="0" baseline="0" dirty="0">
                <a:ln>
                  <a:noFill/>
                </a:ln>
                <a:solidFill>
                  <a:srgbClr val="0000FF"/>
                </a:solidFill>
                <a:effectLst/>
                <a:latin typeface="Consolas" pitchFamily="49" charset="0"/>
                <a:cs typeface="Consolas" pitchFamily="49" charset="0"/>
              </a:rPr>
              <a: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err="1">
                <a:ln>
                  <a:noFill/>
                </a:ln>
                <a:solidFill>
                  <a:srgbClr val="000000"/>
                </a:solidFill>
                <a:effectLst/>
                <a:latin typeface="Consolas" pitchFamily="49" charset="0"/>
                <a:cs typeface="Consolas" pitchFamily="49" charset="0"/>
              </a:rPr>
              <a:t>xsi:schemaLocation</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00"/>
                </a:solidFill>
                <a:effectLst/>
                <a:latin typeface="Consolas" pitchFamily="49" charset="0"/>
                <a:cs typeface="Consolas" pitchFamily="49" charset="0"/>
                <a:hlinkClick r:id="rId2"/>
              </a:rPr>
              <a:t>http://www.springframework.org/schema/beans</a:t>
            </a:r>
            <a:r>
              <a:rPr kumimoji="0" lang="en-US" sz="1200" b="0" i="0" u="none" strike="noStrike" cap="none" normalizeH="0" baseline="0" dirty="0">
                <a:ln>
                  <a:noFill/>
                </a:ln>
                <a:solidFill>
                  <a:srgbClr val="000000"/>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hlinkClick r:id="rId5"/>
              </a:rPr>
              <a:t>http://www.springframework.org/schema/beans/spring-beans-4.0.xsd</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hlinkClick r:id="rId4"/>
              </a:rPr>
              <a:t>http://www.springframework.org/schema/context</a:t>
            </a:r>
            <a:r>
              <a:rPr kumimoji="0" lang="en-US" sz="1200" b="0" i="0" u="none" strike="noStrike" cap="none" normalizeH="0" baseline="0" dirty="0">
                <a:ln>
                  <a:noFill/>
                </a:ln>
                <a:solidFill>
                  <a:srgbClr val="000000"/>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hlinkClick r:id="rId6"/>
              </a:rPr>
              <a:t>http://www.springframework.org/schema/context/spring-context-4.0.xsd</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404040"/>
                </a:solidFill>
                <a:effectLst/>
                <a:latin typeface="Consolas" pitchFamily="49" charset="0"/>
                <a:cs typeface="Consolas" pitchFamily="49"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100" b="0" i="0" u="none" strike="noStrike" cap="none" normalizeH="0" baseline="0" dirty="0">
                <a:ln>
                  <a:noFill/>
                </a:ln>
                <a:solidFill>
                  <a:srgbClr val="404040"/>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err="1">
                <a:ln>
                  <a:noFill/>
                </a:ln>
                <a:solidFill>
                  <a:srgbClr val="006699"/>
                </a:solidFill>
                <a:effectLst/>
                <a:latin typeface="Consolas" pitchFamily="49" charset="0"/>
                <a:cs typeface="Consolas" pitchFamily="49" charset="0"/>
              </a:rPr>
              <a:t>context:component</a:t>
            </a:r>
            <a:r>
              <a:rPr kumimoji="0" lang="en-US" sz="1200" b="1" i="0" u="none" strike="noStrike" cap="none" normalizeH="0" baseline="0" dirty="0">
                <a:ln>
                  <a:noFill/>
                </a:ln>
                <a:solidFill>
                  <a:srgbClr val="006699"/>
                </a:solidFill>
                <a:effectLst/>
                <a:latin typeface="Consolas" pitchFamily="49" charset="0"/>
                <a:cs typeface="Consolas" pitchFamily="49" charset="0"/>
              </a:rPr>
              <a:t>-scan</a:t>
            </a:r>
            <a:r>
              <a:rPr kumimoji="0" lang="en-US" sz="1100" b="0" i="0" u="none" strike="noStrike" cap="none" normalizeH="0" baseline="0" dirty="0">
                <a:ln>
                  <a:noFill/>
                </a:ln>
                <a:solidFill>
                  <a:srgbClr val="404040"/>
                </a:solidFill>
                <a:effectLst/>
                <a:latin typeface="Consolas" pitchFamily="49" charset="0"/>
                <a:cs typeface="Consolas" pitchFamily="49" charset="0"/>
              </a:rPr>
              <a:t> </a:t>
            </a:r>
            <a:r>
              <a:rPr kumimoji="0" lang="en-US" sz="1200" b="0" i="0" u="none" strike="noStrike" cap="none" normalizeH="0" baseline="0" dirty="0">
                <a:ln>
                  <a:noFill/>
                </a:ln>
                <a:solidFill>
                  <a:srgbClr val="808080"/>
                </a:solidFill>
                <a:effectLst/>
                <a:latin typeface="Consolas" pitchFamily="49" charset="0"/>
                <a:cs typeface="Consolas" pitchFamily="49" charset="0"/>
              </a:rPr>
              <a:t>base-package</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“org.cap"</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100" b="0" i="0" u="none" strike="noStrike" cap="none" normalizeH="0" baseline="0" dirty="0">
                <a:ln>
                  <a:noFill/>
                </a:ln>
                <a:solidFill>
                  <a:srgbClr val="404040"/>
                </a:solidFill>
                <a:effectLst/>
                <a:latin typeface="Consolas" pitchFamily="49" charset="0"/>
                <a:cs typeface="Consolas" pitchFamily="49"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a:ln>
                  <a:noFill/>
                </a:ln>
                <a:solidFill>
                  <a:srgbClr val="006699"/>
                </a:solidFill>
                <a:effectLst/>
                <a:latin typeface="Consolas" pitchFamily="49" charset="0"/>
                <a:cs typeface="Consolas" pitchFamily="49" charset="0"/>
              </a:rPr>
              <a:t>beans</a:t>
            </a:r>
            <a:r>
              <a:rPr kumimoji="0" lang="en-US" sz="1100" b="0" i="0" u="none" strike="noStrike" cap="none" normalizeH="0" baseline="0" dirty="0">
                <a:ln>
                  <a:noFill/>
                </a:ln>
                <a:solidFill>
                  <a:srgbClr val="404040"/>
                </a:solidFill>
                <a:effectLst/>
                <a:latin typeface="Consolas" pitchFamily="49" charset="0"/>
                <a:cs typeface="Consolas" pitchFamily="49" charset="0"/>
              </a:rPr>
              <a:t> </a:t>
            </a:r>
            <a:r>
              <a:rPr kumimoji="0" lang="en-US" sz="1200" b="0" i="0" u="none" strike="noStrike" cap="none" normalizeH="0" baseline="0" dirty="0">
                <a:ln>
                  <a:noFill/>
                </a:ln>
                <a:solidFill>
                  <a:srgbClr val="808080"/>
                </a:solidFill>
                <a:effectLst/>
                <a:latin typeface="Consolas" pitchFamily="49" charset="0"/>
                <a:cs typeface="Consolas" pitchFamily="49" charset="0"/>
              </a:rPr>
              <a:t>profile</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"Development"</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a:ln>
                  <a:noFill/>
                </a:ln>
                <a:solidFill>
                  <a:srgbClr val="006699"/>
                </a:solidFill>
                <a:effectLst/>
                <a:latin typeface="Consolas" pitchFamily="49" charset="0"/>
                <a:cs typeface="Consolas" pitchFamily="49" charset="0"/>
              </a:rPr>
              <a:t>import</a:t>
            </a:r>
            <a:r>
              <a:rPr kumimoji="0" lang="en-US" sz="1100" b="0" i="0" u="none" strike="noStrike" cap="none" normalizeH="0" baseline="0" dirty="0">
                <a:ln>
                  <a:noFill/>
                </a:ln>
                <a:solidFill>
                  <a:srgbClr val="404040"/>
                </a:solidFill>
                <a:effectLst/>
                <a:latin typeface="Consolas" pitchFamily="49" charset="0"/>
                <a:cs typeface="Consolas" pitchFamily="49" charset="0"/>
              </a:rPr>
              <a:t> </a:t>
            </a:r>
            <a:r>
              <a:rPr kumimoji="0" lang="en-US" sz="1200" b="0" i="0" u="none" strike="noStrike" cap="none" normalizeH="0" baseline="0" dirty="0">
                <a:ln>
                  <a:noFill/>
                </a:ln>
                <a:solidFill>
                  <a:srgbClr val="808080"/>
                </a:solidFill>
                <a:effectLst/>
                <a:latin typeface="Consolas" pitchFamily="49" charset="0"/>
                <a:cs typeface="Consolas" pitchFamily="49" charset="0"/>
              </a:rPr>
              <a:t>resource</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"dev-config-context.xml"</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a:ln>
                  <a:noFill/>
                </a:ln>
                <a:solidFill>
                  <a:srgbClr val="006699"/>
                </a:solidFill>
                <a:effectLst/>
                <a:latin typeface="Consolas" pitchFamily="49" charset="0"/>
                <a:cs typeface="Consolas" pitchFamily="49" charset="0"/>
              </a:rPr>
              <a:t>beans</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404040"/>
                </a:solidFill>
                <a:effectLst/>
                <a:latin typeface="Consolas" pitchFamily="49" charset="0"/>
                <a:cs typeface="Consolas" pitchFamily="49"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a:ln>
                  <a:noFill/>
                </a:ln>
                <a:solidFill>
                  <a:srgbClr val="006699"/>
                </a:solidFill>
                <a:effectLst/>
                <a:latin typeface="Consolas" pitchFamily="49" charset="0"/>
                <a:cs typeface="Consolas" pitchFamily="49" charset="0"/>
              </a:rPr>
              <a:t>beans</a:t>
            </a:r>
            <a:r>
              <a:rPr kumimoji="0" lang="en-US" sz="1100" b="0" i="0" u="none" strike="noStrike" cap="none" normalizeH="0" baseline="0" dirty="0">
                <a:ln>
                  <a:noFill/>
                </a:ln>
                <a:solidFill>
                  <a:srgbClr val="404040"/>
                </a:solidFill>
                <a:effectLst/>
                <a:latin typeface="Consolas" pitchFamily="49" charset="0"/>
                <a:cs typeface="Consolas" pitchFamily="49" charset="0"/>
              </a:rPr>
              <a:t> </a:t>
            </a:r>
            <a:r>
              <a:rPr kumimoji="0" lang="en-US" sz="1200" b="0" i="0" u="none" strike="noStrike" cap="none" normalizeH="0" baseline="0" dirty="0">
                <a:ln>
                  <a:noFill/>
                </a:ln>
                <a:solidFill>
                  <a:srgbClr val="808080"/>
                </a:solidFill>
                <a:effectLst/>
                <a:latin typeface="Consolas" pitchFamily="49" charset="0"/>
                <a:cs typeface="Consolas" pitchFamily="49" charset="0"/>
              </a:rPr>
              <a:t>profile</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"Production"</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a:ln>
                  <a:noFill/>
                </a:ln>
                <a:solidFill>
                  <a:srgbClr val="006699"/>
                </a:solidFill>
                <a:effectLst/>
                <a:latin typeface="Consolas" pitchFamily="49" charset="0"/>
                <a:cs typeface="Consolas" pitchFamily="49" charset="0"/>
              </a:rPr>
              <a:t>import</a:t>
            </a:r>
            <a:r>
              <a:rPr kumimoji="0" lang="en-US" sz="1100" b="0" i="0" u="none" strike="noStrike" cap="none" normalizeH="0" baseline="0" dirty="0">
                <a:ln>
                  <a:noFill/>
                </a:ln>
                <a:solidFill>
                  <a:srgbClr val="404040"/>
                </a:solidFill>
                <a:effectLst/>
                <a:latin typeface="Consolas" pitchFamily="49" charset="0"/>
                <a:cs typeface="Consolas" pitchFamily="49" charset="0"/>
              </a:rPr>
              <a:t> </a:t>
            </a:r>
            <a:r>
              <a:rPr kumimoji="0" lang="en-US" sz="1200" b="0" i="0" u="none" strike="noStrike" cap="none" normalizeH="0" baseline="0" dirty="0">
                <a:ln>
                  <a:noFill/>
                </a:ln>
                <a:solidFill>
                  <a:srgbClr val="808080"/>
                </a:solidFill>
                <a:effectLst/>
                <a:latin typeface="Consolas" pitchFamily="49" charset="0"/>
                <a:cs typeface="Consolas" pitchFamily="49" charset="0"/>
              </a:rPr>
              <a:t>resource</a:t>
            </a:r>
            <a:r>
              <a:rPr kumimoji="0" lang="en-US" sz="1200" b="0" i="0" u="none" strike="noStrike" cap="none" normalizeH="0" baseline="0" dirty="0">
                <a:ln>
                  <a:noFill/>
                </a:ln>
                <a:solidFill>
                  <a:srgbClr val="000000"/>
                </a:solidFill>
                <a:effectLst/>
                <a:latin typeface="Consolas" pitchFamily="49" charset="0"/>
                <a:cs typeface="Consolas" pitchFamily="49" charset="0"/>
              </a:rPr>
              <a:t>=</a:t>
            </a:r>
            <a:r>
              <a:rPr kumimoji="0" lang="en-US" sz="1200" b="0" i="0" u="none" strike="noStrike" cap="none" normalizeH="0" baseline="0" dirty="0">
                <a:ln>
                  <a:noFill/>
                </a:ln>
                <a:solidFill>
                  <a:srgbClr val="0000FF"/>
                </a:solidFill>
                <a:effectLst/>
                <a:latin typeface="Consolas" pitchFamily="49" charset="0"/>
                <a:cs typeface="Consolas" pitchFamily="49" charset="0"/>
              </a:rPr>
              <a:t>"prod-config-context.xml"</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84683"/>
                </a:solidFill>
                <a:effectLst/>
                <a:latin typeface="Consolas" pitchFamily="49" charset="0"/>
                <a:cs typeface="Consolas" pitchFamily="49" charset="0"/>
              </a:rPr>
              <a:t>    </a:t>
            </a: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a:ln>
                  <a:noFill/>
                </a:ln>
                <a:solidFill>
                  <a:srgbClr val="006699"/>
                </a:solidFill>
                <a:effectLst/>
                <a:latin typeface="Consolas" pitchFamily="49" charset="0"/>
                <a:cs typeface="Consolas" pitchFamily="49" charset="0"/>
              </a:rPr>
              <a:t>beans</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rgbClr val="404040"/>
                </a:solidFill>
                <a:effectLst/>
                <a:latin typeface="Consolas" pitchFamily="49" charset="0"/>
                <a:cs typeface="Consolas" pitchFamily="49" charset="0"/>
              </a:rPr>
              <a:t> </a:t>
            </a:r>
            <a:endParaRPr kumimoji="0" lang="en-US"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onsolas" pitchFamily="49" charset="0"/>
                <a:cs typeface="Consolas" pitchFamily="49" charset="0"/>
              </a:rPr>
              <a:t>&lt;/</a:t>
            </a:r>
            <a:r>
              <a:rPr kumimoji="0" lang="en-US" sz="1200" b="1" i="0" u="none" strike="noStrike" cap="none" normalizeH="0" baseline="0" dirty="0">
                <a:ln>
                  <a:noFill/>
                </a:ln>
                <a:solidFill>
                  <a:srgbClr val="006699"/>
                </a:solidFill>
                <a:effectLst/>
                <a:latin typeface="Consolas" pitchFamily="49" charset="0"/>
                <a:cs typeface="Consolas" pitchFamily="49" charset="0"/>
              </a:rPr>
              <a:t>beans</a:t>
            </a:r>
            <a:r>
              <a:rPr kumimoji="0" lang="en-US" sz="1200" b="0" i="0" u="none" strike="noStrike" cap="none" normalizeH="0" baseline="0" dirty="0">
                <a:ln>
                  <a:noFill/>
                </a:ln>
                <a:solidFill>
                  <a:srgbClr val="000000"/>
                </a:solidFill>
                <a:effectLst/>
                <a:latin typeface="Consolas" pitchFamily="49" charset="0"/>
                <a:cs typeface="Consolas" pitchFamily="49" charset="0"/>
              </a:rPr>
              <a:t>&gt;</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sp>
        <p:nvSpPr>
          <p:cNvPr id="1634307" name="Rectangle 3"/>
          <p:cNvSpPr>
            <a:spLocks noChangeArrowheads="1"/>
          </p:cNvSpPr>
          <p:nvPr/>
        </p:nvSpPr>
        <p:spPr bwMode="auto">
          <a:xfrm>
            <a:off x="2000250" y="5016112"/>
            <a:ext cx="7058025" cy="1131079"/>
          </a:xfrm>
          <a:prstGeom prst="rect">
            <a:avLst/>
          </a:prstGeom>
          <a:noFill/>
          <a:ln w="9525">
            <a:solidFill>
              <a:schemeClr val="tx1"/>
            </a:solid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84683"/>
                </a:solidFill>
                <a:effectLst/>
                <a:latin typeface="Consolas" pitchFamily="49" charset="0"/>
                <a:cs typeface="Consolas" pitchFamily="49" charset="0"/>
              </a:rPr>
              <a:t> </a:t>
            </a:r>
            <a:r>
              <a:rPr kumimoji="0" lang="en-US" sz="1050" b="0" i="0" u="none" strike="noStrike" cap="none" normalizeH="0" baseline="0" dirty="0" err="1">
                <a:ln>
                  <a:noFill/>
                </a:ln>
                <a:solidFill>
                  <a:srgbClr val="000000"/>
                </a:solidFill>
                <a:effectLst/>
                <a:latin typeface="Consolas" pitchFamily="49" charset="0"/>
                <a:cs typeface="Consolas" pitchFamily="49" charset="0"/>
              </a:rPr>
              <a:t>AbstractApplicationContext</a:t>
            </a:r>
            <a:r>
              <a:rPr kumimoji="0" lang="en-US" sz="1050" b="0" i="0" u="none" strike="noStrike" cap="none" normalizeH="0" baseline="0" dirty="0">
                <a:ln>
                  <a:noFill/>
                </a:ln>
                <a:solidFill>
                  <a:srgbClr val="000000"/>
                </a:solidFill>
                <a:effectLst/>
                <a:latin typeface="Consolas" pitchFamily="49" charset="0"/>
                <a:cs typeface="Consolas" pitchFamily="49" charset="0"/>
              </a:rPr>
              <a:t>  context = </a:t>
            </a:r>
            <a:r>
              <a:rPr kumimoji="0" lang="en-US" sz="1050" b="1" i="0" u="none" strike="noStrike" cap="none" normalizeH="0" baseline="0" dirty="0">
                <a:ln>
                  <a:noFill/>
                </a:ln>
                <a:solidFill>
                  <a:srgbClr val="006699"/>
                </a:solidFill>
                <a:effectLst/>
                <a:latin typeface="Consolas" pitchFamily="49" charset="0"/>
                <a:cs typeface="Consolas" pitchFamily="49" charset="0"/>
              </a:rPr>
              <a:t>new</a:t>
            </a:r>
            <a:r>
              <a:rPr kumimoji="0" lang="en-US" sz="1000" b="0" i="0" u="none" strike="noStrike" cap="none" normalizeH="0" baseline="0" dirty="0">
                <a:ln>
                  <a:noFill/>
                </a:ln>
                <a:solidFill>
                  <a:srgbClr val="404040"/>
                </a:solidFill>
                <a:effectLst/>
                <a:latin typeface="Consolas" pitchFamily="49" charset="0"/>
                <a:cs typeface="Consolas" pitchFamily="49" charset="0"/>
              </a:rPr>
              <a:t> </a:t>
            </a:r>
            <a:r>
              <a:rPr kumimoji="0" lang="en-US" sz="1050" b="0" i="0" u="none" strike="noStrike" cap="none" normalizeH="0" baseline="0" dirty="0" err="1">
                <a:ln>
                  <a:noFill/>
                </a:ln>
                <a:solidFill>
                  <a:srgbClr val="000000"/>
                </a:solidFill>
                <a:effectLst/>
                <a:latin typeface="Consolas" pitchFamily="49" charset="0"/>
                <a:cs typeface="Consolas" pitchFamily="49" charset="0"/>
              </a:rPr>
              <a:t>ClassPathXmlApplicationContext</a:t>
            </a:r>
            <a:r>
              <a:rPr kumimoji="0" lang="en-US" sz="1050" b="0" i="0" u="none" strike="noStrike" cap="none" normalizeH="0" baseline="0" dirty="0">
                <a:ln>
                  <a:noFill/>
                </a:ln>
                <a:solidFill>
                  <a:srgbClr val="000000"/>
                </a:solidFill>
                <a:effectLst/>
                <a:latin typeface="Consolas" pitchFamily="49" charset="0"/>
                <a:cs typeface="Consolas" pitchFamily="49" charset="0"/>
              </a:rPr>
              <a:t>(</a:t>
            </a:r>
            <a:r>
              <a:rPr kumimoji="0" lang="en-US" sz="1050" b="0" i="0" u="none" strike="noStrike" cap="none" normalizeH="0" baseline="0" dirty="0">
                <a:ln>
                  <a:noFill/>
                </a:ln>
                <a:solidFill>
                  <a:srgbClr val="0000FF"/>
                </a:solidFill>
                <a:effectLst/>
                <a:latin typeface="Consolas" pitchFamily="49" charset="0"/>
                <a:cs typeface="Consolas" pitchFamily="49" charset="0"/>
              </a:rPr>
              <a:t>"app-config.xml"</a:t>
            </a:r>
            <a:r>
              <a:rPr kumimoji="0" lang="en-US" sz="1050" b="0" i="0" u="none" strike="noStrike" cap="none" normalizeH="0" baseline="0" dirty="0">
                <a:ln>
                  <a:noFill/>
                </a:ln>
                <a:solidFill>
                  <a:srgbClr val="000000"/>
                </a:solidFill>
                <a:effectLst/>
                <a:latin typeface="Consolas" pitchFamily="49" charset="0"/>
                <a:cs typeface="Consolas" pitchFamily="49" charset="0"/>
              </a:rPr>
              <a:t>);</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084683"/>
                </a:solidFill>
                <a:effectLst/>
                <a:latin typeface="Consolas" pitchFamily="49" charset="0"/>
                <a:cs typeface="Consolas" pitchFamily="49" charset="0"/>
              </a:rPr>
              <a:t>        </a:t>
            </a:r>
            <a:r>
              <a:rPr kumimoji="0" lang="en-US" sz="1050" b="0" i="0" u="none" strike="noStrike" cap="none" normalizeH="0" baseline="0" dirty="0">
                <a:ln>
                  <a:noFill/>
                </a:ln>
                <a:solidFill>
                  <a:srgbClr val="008200"/>
                </a:solidFill>
                <a:effectLst/>
                <a:latin typeface="Consolas" pitchFamily="49" charset="0"/>
                <a:cs typeface="Consolas" pitchFamily="49" charset="0"/>
              </a:rPr>
              <a:t>//Sets the active profiles</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084683"/>
                </a:solidFill>
                <a:effectLst/>
                <a:latin typeface="Consolas" pitchFamily="49" charset="0"/>
                <a:cs typeface="Consolas" pitchFamily="49" charset="0"/>
              </a:rPr>
              <a:t>        </a:t>
            </a:r>
            <a:r>
              <a:rPr kumimoji="0" lang="en-US" sz="1050" b="0" i="0" u="none" strike="noStrike" cap="none" normalizeH="0" baseline="0" dirty="0" err="1">
                <a:ln>
                  <a:noFill/>
                </a:ln>
                <a:solidFill>
                  <a:srgbClr val="000000"/>
                </a:solidFill>
                <a:effectLst/>
                <a:latin typeface="Consolas" pitchFamily="49" charset="0"/>
                <a:cs typeface="Consolas" pitchFamily="49" charset="0"/>
              </a:rPr>
              <a:t>context.getEnvironment</a:t>
            </a:r>
            <a:r>
              <a:rPr kumimoji="0" lang="en-US" sz="1050" b="0" i="0" u="none" strike="noStrike" cap="none" normalizeH="0" baseline="0" dirty="0">
                <a:ln>
                  <a:noFill/>
                </a:ln>
                <a:solidFill>
                  <a:srgbClr val="000000"/>
                </a:solidFill>
                <a:effectLst/>
                <a:latin typeface="Consolas" pitchFamily="49" charset="0"/>
                <a:cs typeface="Consolas" pitchFamily="49" charset="0"/>
              </a:rPr>
              <a:t>().</a:t>
            </a:r>
            <a:r>
              <a:rPr kumimoji="0" lang="en-US" sz="1050" b="0" i="0" u="none" strike="noStrike" cap="none" normalizeH="0" baseline="0" dirty="0" err="1">
                <a:ln>
                  <a:noFill/>
                </a:ln>
                <a:solidFill>
                  <a:srgbClr val="000000"/>
                </a:solidFill>
                <a:effectLst/>
                <a:latin typeface="Consolas" pitchFamily="49" charset="0"/>
                <a:cs typeface="Consolas" pitchFamily="49" charset="0"/>
              </a:rPr>
              <a:t>setActiveProfiles</a:t>
            </a:r>
            <a:r>
              <a:rPr kumimoji="0" lang="en-US" sz="1050" b="0" i="0" u="none" strike="noStrike" cap="none" normalizeH="0" baseline="0" dirty="0">
                <a:ln>
                  <a:noFill/>
                </a:ln>
                <a:solidFill>
                  <a:srgbClr val="000000"/>
                </a:solidFill>
                <a:effectLst/>
                <a:latin typeface="Consolas" pitchFamily="49" charset="0"/>
                <a:cs typeface="Consolas" pitchFamily="49" charset="0"/>
              </a:rPr>
              <a:t>(</a:t>
            </a:r>
            <a:r>
              <a:rPr kumimoji="0" lang="en-US" sz="1050" b="0" i="0" u="none" strike="noStrike" cap="none" normalizeH="0" baseline="0" dirty="0">
                <a:ln>
                  <a:noFill/>
                </a:ln>
                <a:solidFill>
                  <a:srgbClr val="0000FF"/>
                </a:solidFill>
                <a:effectLst/>
                <a:latin typeface="Consolas" pitchFamily="49" charset="0"/>
                <a:cs typeface="Consolas" pitchFamily="49" charset="0"/>
              </a:rPr>
              <a:t>"Development"</a:t>
            </a:r>
            <a:r>
              <a:rPr kumimoji="0" lang="en-US" sz="1050" b="0" i="0" u="none" strike="noStrike" cap="none" normalizeH="0" baseline="0" dirty="0">
                <a:ln>
                  <a:noFill/>
                </a:ln>
                <a:solidFill>
                  <a:srgbClr val="000000"/>
                </a:solidFill>
                <a:effectLst/>
                <a:latin typeface="Consolas" pitchFamily="49" charset="0"/>
                <a:cs typeface="Consolas" pitchFamily="49" charset="0"/>
              </a:rPr>
              <a:t>);</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084683"/>
                </a:solidFill>
                <a:effectLst/>
                <a:latin typeface="Consolas" pitchFamily="49" charset="0"/>
                <a:cs typeface="Consolas" pitchFamily="49" charset="0"/>
              </a:rPr>
              <a:t>        </a:t>
            </a:r>
            <a:r>
              <a:rPr kumimoji="0" lang="en-US" sz="1050" b="0" i="0" u="none" strike="noStrike" cap="none" normalizeH="0" baseline="0" dirty="0">
                <a:ln>
                  <a:noFill/>
                </a:ln>
                <a:solidFill>
                  <a:srgbClr val="008200"/>
                </a:solidFill>
                <a:effectLst/>
                <a:latin typeface="Consolas" pitchFamily="49" charset="0"/>
                <a:cs typeface="Consolas" pitchFamily="49" charset="0"/>
              </a:rPr>
              <a:t>/*</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084683"/>
                </a:solidFill>
                <a:effectLst/>
                <a:latin typeface="Consolas" pitchFamily="49" charset="0"/>
                <a:cs typeface="Consolas" pitchFamily="49" charset="0"/>
              </a:rPr>
              <a:t>         </a:t>
            </a:r>
            <a:r>
              <a:rPr kumimoji="0" lang="en-US" sz="1050" b="0" i="0" u="none" strike="noStrike" cap="none" normalizeH="0" baseline="0" dirty="0">
                <a:ln>
                  <a:noFill/>
                </a:ln>
                <a:solidFill>
                  <a:srgbClr val="008200"/>
                </a:solidFill>
                <a:effectLst/>
                <a:latin typeface="Consolas" pitchFamily="49" charset="0"/>
                <a:cs typeface="Consolas" pitchFamily="49" charset="0"/>
              </a:rPr>
              <a:t>* Perform any logic here</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084683"/>
                </a:solidFill>
                <a:effectLst/>
                <a:latin typeface="Consolas" pitchFamily="49" charset="0"/>
                <a:cs typeface="Consolas" pitchFamily="49" charset="0"/>
              </a:rPr>
              <a:t>         </a:t>
            </a:r>
            <a:r>
              <a:rPr kumimoji="0" lang="en-US" sz="1050" b="0" i="0" u="none" strike="noStrike" cap="none" normalizeH="0" baseline="0" dirty="0">
                <a:ln>
                  <a:noFill/>
                </a:ln>
                <a:solidFill>
                  <a:srgbClr val="008200"/>
                </a:solidFill>
                <a:effectLst/>
                <a:latin typeface="Consolas" pitchFamily="49" charset="0"/>
                <a:cs typeface="Consolas" pitchFamily="49" charset="0"/>
              </a:rPr>
              <a:t>*/</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084683"/>
                </a:solidFill>
                <a:effectLst/>
                <a:latin typeface="Consolas" pitchFamily="49" charset="0"/>
                <a:cs typeface="Consolas" pitchFamily="49" charset="0"/>
              </a:rPr>
              <a:t>        </a:t>
            </a:r>
            <a:r>
              <a:rPr kumimoji="0" lang="en-US" sz="1050" b="0" i="0" u="none" strike="noStrike" cap="none" normalizeH="0" baseline="0" dirty="0" err="1">
                <a:ln>
                  <a:noFill/>
                </a:ln>
                <a:solidFill>
                  <a:srgbClr val="000000"/>
                </a:solidFill>
                <a:effectLst/>
                <a:latin typeface="Consolas" pitchFamily="49" charset="0"/>
                <a:cs typeface="Consolas" pitchFamily="49" charset="0"/>
              </a:rPr>
              <a:t>context.close</a:t>
            </a:r>
            <a:r>
              <a:rPr kumimoji="0" lang="en-US" sz="1050" b="0" i="0" u="none" strike="noStrike" cap="none" normalizeH="0" baseline="0" dirty="0">
                <a:ln>
                  <a:noFill/>
                </a:ln>
                <a:solidFill>
                  <a:srgbClr val="000000"/>
                </a:solidFill>
                <a:effectLst/>
                <a:latin typeface="Consolas" pitchFamily="49" charset="0"/>
                <a:cs typeface="Consolas" pitchFamily="49" charset="0"/>
              </a:rPr>
              <a:t>();</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Spring4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5347"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2"/>
          <p:cNvSpPr>
            <a:spLocks noGrp="1"/>
          </p:cNvSpPr>
          <p:nvPr>
            <p:ph type="title"/>
          </p:nvPr>
        </p:nvSpPr>
        <p:spPr>
          <a:xfrm>
            <a:off x="467544" y="0"/>
            <a:ext cx="8229600" cy="980728"/>
          </a:xfrm>
          <a:prstGeom prst="rect">
            <a:avLst/>
          </a:prstGeom>
        </p:spPr>
        <p:txBody>
          <a:bodyPr/>
          <a:lstStyle/>
          <a:p>
            <a:pPr defTabSz="914400">
              <a:spcBef>
                <a:spcPts val="0"/>
              </a:spcBef>
            </a:pPr>
            <a:r>
              <a:rPr lang="en-US" sz="3600" kern="0" dirty="0">
                <a:solidFill>
                  <a:schemeClr val="accent5"/>
                </a:solidFill>
                <a:latin typeface="Arial Narrow" pitchFamily="34" charset="0"/>
              </a:rPr>
              <a:t>Summary</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graphicFrame>
        <p:nvGraphicFramePr>
          <p:cNvPr id="7" name="Diagram 6"/>
          <p:cNvGraphicFramePr/>
          <p:nvPr/>
        </p:nvGraphicFramePr>
        <p:xfrm>
          <a:off x="1225332" y="1606038"/>
          <a:ext cx="6604000" cy="3911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62610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Transaction Management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kern="0" dirty="0">
                <a:solidFill>
                  <a:schemeClr val="accent5"/>
                </a:solidFill>
                <a:latin typeface="Arial Narrow" pitchFamily="34" charset="0"/>
              </a:rPr>
              <a:t>Transaction Management</a:t>
            </a:r>
            <a:endParaRPr lang="en-US" dirty="0"/>
          </a:p>
        </p:txBody>
      </p:sp>
      <p:sp>
        <p:nvSpPr>
          <p:cNvPr id="3" name="Content Placeholder 2"/>
          <p:cNvSpPr>
            <a:spLocks noGrp="1"/>
          </p:cNvSpPr>
          <p:nvPr>
            <p:ph sz="quarter" idx="10"/>
          </p:nvPr>
        </p:nvSpPr>
        <p:spPr/>
        <p:txBody>
          <a:bodyPr/>
          <a:lstStyle/>
          <a:p>
            <a:r>
              <a:rPr lang="en-US" dirty="0"/>
              <a:t>A database transaction is a sequence of actions that are treated as a single unit of work. </a:t>
            </a:r>
          </a:p>
          <a:p>
            <a:r>
              <a:rPr lang="en-US" dirty="0"/>
              <a:t>Complete entirely or take no effect at all. </a:t>
            </a:r>
          </a:p>
          <a:p>
            <a:r>
              <a:rPr lang="en-US" dirty="0"/>
              <a:t>Transaction management is an important part of and RDBMS </a:t>
            </a:r>
          </a:p>
          <a:p>
            <a:r>
              <a:rPr lang="en-US" dirty="0"/>
              <a:t>Ensure data integrity and consistency. </a:t>
            </a:r>
          </a:p>
          <a:p>
            <a:endParaRPr lang="en-US" dirty="0"/>
          </a:p>
          <a:p>
            <a:r>
              <a:rPr lang="en-US" b="1" u="sng" dirty="0"/>
              <a:t>ACID:</a:t>
            </a:r>
          </a:p>
          <a:p>
            <a:pPr lvl="1"/>
            <a:r>
              <a:rPr lang="en-US" b="1" dirty="0"/>
              <a:t>Atomicity</a:t>
            </a:r>
          </a:p>
          <a:p>
            <a:pPr lvl="1"/>
            <a:r>
              <a:rPr lang="en-US" b="1" dirty="0"/>
              <a:t>Consistency</a:t>
            </a:r>
          </a:p>
          <a:p>
            <a:pPr lvl="1"/>
            <a:r>
              <a:rPr lang="en-US" b="1" dirty="0"/>
              <a:t>Isolation</a:t>
            </a:r>
          </a:p>
          <a:p>
            <a:pPr lvl="1"/>
            <a:r>
              <a:rPr lang="en-US" b="1" dirty="0"/>
              <a:t>Durability</a:t>
            </a:r>
          </a:p>
          <a:p>
            <a:pPr lvl="1"/>
            <a:endParaRPr lang="en-US" b="1" dirty="0"/>
          </a:p>
          <a:p>
            <a:pPr lvl="1"/>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kern="0" dirty="0">
                <a:solidFill>
                  <a:schemeClr val="accent5"/>
                </a:solidFill>
                <a:latin typeface="Arial Narrow" pitchFamily="34" charset="0"/>
              </a:rPr>
              <a:t>Transaction Management</a:t>
            </a:r>
            <a:endParaRPr lang="en-US" dirty="0"/>
          </a:p>
        </p:txBody>
      </p:sp>
      <p:pic>
        <p:nvPicPr>
          <p:cNvPr id="4" name="Picture 4"/>
          <p:cNvPicPr>
            <a:picLocks noGrp="1" noChangeAspect="1" noChangeArrowheads="1"/>
          </p:cNvPicPr>
          <p:nvPr>
            <p:ph sz="quarter" idx="10"/>
          </p:nvPr>
        </p:nvPicPr>
        <p:blipFill>
          <a:blip r:embed="rId2" cstate="print"/>
          <a:srcRect/>
          <a:stretch>
            <a:fillRect/>
          </a:stretch>
        </p:blipFill>
        <p:spPr bwMode="auto">
          <a:xfrm>
            <a:off x="1671537" y="2149959"/>
            <a:ext cx="6559751" cy="3307381"/>
          </a:xfrm>
          <a:prstGeom prst="rect">
            <a:avLst/>
          </a:prstGeom>
          <a:noFill/>
          <a:ln w="25400" algn="ctr">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kern="0" dirty="0">
                <a:solidFill>
                  <a:schemeClr val="accent5"/>
                </a:solidFill>
                <a:latin typeface="Arial Narrow" pitchFamily="34" charset="0"/>
              </a:rPr>
              <a:t>Local vs. Global Transactions </a:t>
            </a:r>
          </a:p>
        </p:txBody>
      </p:sp>
      <p:sp>
        <p:nvSpPr>
          <p:cNvPr id="3" name="Content Placeholder 2"/>
          <p:cNvSpPr>
            <a:spLocks noGrp="1"/>
          </p:cNvSpPr>
          <p:nvPr>
            <p:ph sz="quarter" idx="10"/>
          </p:nvPr>
        </p:nvSpPr>
        <p:spPr/>
        <p:txBody>
          <a:bodyPr/>
          <a:lstStyle/>
          <a:p>
            <a:pPr lvl="2"/>
            <a:r>
              <a:rPr lang="en-US" sz="2800" dirty="0"/>
              <a:t>Local Transactions</a:t>
            </a:r>
          </a:p>
          <a:p>
            <a:pPr lvl="2"/>
            <a:r>
              <a:rPr lang="en-US" sz="2800" dirty="0"/>
              <a:t>Global Transactions</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kern="0" dirty="0">
                <a:solidFill>
                  <a:schemeClr val="accent5"/>
                </a:solidFill>
                <a:latin typeface="Arial Narrow" pitchFamily="34" charset="0"/>
              </a:rPr>
              <a:t>Programmatic vs. Declarative </a:t>
            </a:r>
          </a:p>
        </p:txBody>
      </p:sp>
      <p:sp>
        <p:nvSpPr>
          <p:cNvPr id="3" name="Content Placeholder 2"/>
          <p:cNvSpPr>
            <a:spLocks noGrp="1"/>
          </p:cNvSpPr>
          <p:nvPr>
            <p:ph sz="quarter" idx="10"/>
          </p:nvPr>
        </p:nvSpPr>
        <p:spPr/>
        <p:txBody>
          <a:bodyPr/>
          <a:lstStyle/>
          <a:p>
            <a:endParaRPr lang="en-US" dirty="0"/>
          </a:p>
          <a:p>
            <a:r>
              <a:rPr lang="en-US" b="1" dirty="0"/>
              <a:t>Programmatic transaction management: </a:t>
            </a:r>
          </a:p>
          <a:p>
            <a:pPr lvl="1"/>
            <a:r>
              <a:rPr lang="en-US" dirty="0"/>
              <a:t>This means that you have manage the transaction with the help of programming. That gives you extreme flexibility, but it is difficult to maintain. </a:t>
            </a:r>
          </a:p>
          <a:p>
            <a:endParaRPr lang="en-US" b="1" dirty="0"/>
          </a:p>
          <a:p>
            <a:r>
              <a:rPr lang="en-US" b="1" dirty="0"/>
              <a:t>Declarative transaction management: </a:t>
            </a:r>
          </a:p>
          <a:p>
            <a:pPr lvl="1"/>
            <a:r>
              <a:rPr lang="en-US" dirty="0"/>
              <a:t>This means you separate transaction management from the business code. You only use annotations or XML based configuration to manage the transactions. </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kern="0" dirty="0">
                <a:solidFill>
                  <a:schemeClr val="accent5"/>
                </a:solidFill>
                <a:latin typeface="Arial Narrow" pitchFamily="34" charset="0"/>
              </a:rPr>
              <a:t>Spring Transaction Management Support</a:t>
            </a:r>
          </a:p>
        </p:txBody>
      </p:sp>
      <p:pic>
        <p:nvPicPr>
          <p:cNvPr id="4" name="Picture 4"/>
          <p:cNvPicPr>
            <a:picLocks noGrp="1" noChangeAspect="1" noChangeArrowheads="1"/>
          </p:cNvPicPr>
          <p:nvPr>
            <p:ph sz="quarter" idx="10"/>
          </p:nvPr>
        </p:nvPicPr>
        <p:blipFill>
          <a:blip r:embed="rId2" cstate="print"/>
          <a:srcRect/>
          <a:stretch>
            <a:fillRect/>
          </a:stretch>
        </p:blipFill>
        <p:spPr bwMode="auto">
          <a:xfrm>
            <a:off x="1568917" y="1511300"/>
            <a:ext cx="6764991" cy="4584700"/>
          </a:xfrm>
          <a:prstGeom prst="rect">
            <a:avLst/>
          </a:prstGeom>
          <a:noFill/>
          <a:ln w="25400" algn="ctr">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PlatformTransactionManager</a:t>
            </a:r>
            <a:endParaRPr lang="en-US" dirty="0"/>
          </a:p>
        </p:txBody>
      </p:sp>
      <p:sp>
        <p:nvSpPr>
          <p:cNvPr id="4" name="Rectangle 3"/>
          <p:cNvSpPr/>
          <p:nvPr/>
        </p:nvSpPr>
        <p:spPr>
          <a:xfrm>
            <a:off x="628650" y="1774701"/>
            <a:ext cx="8305800" cy="2139047"/>
          </a:xfrm>
          <a:prstGeom prst="rect">
            <a:avLst/>
          </a:prstGeom>
        </p:spPr>
        <p:txBody>
          <a:bodyPr wrap="square">
            <a:spAutoFit/>
          </a:bodyPr>
          <a:lstStyle/>
          <a:p>
            <a:r>
              <a:rPr lang="en-US" dirty="0"/>
              <a:t>public interface </a:t>
            </a:r>
            <a:r>
              <a:rPr lang="en-US" dirty="0" err="1"/>
              <a:t>PlatformTransactionManager</a:t>
            </a:r>
            <a:r>
              <a:rPr lang="en-US" dirty="0"/>
              <a:t> { </a:t>
            </a:r>
          </a:p>
          <a:p>
            <a:endParaRPr lang="en-US" dirty="0"/>
          </a:p>
          <a:p>
            <a:pPr lvl="1"/>
            <a:r>
              <a:rPr lang="en-US" dirty="0" err="1"/>
              <a:t>TransactionStatus</a:t>
            </a:r>
            <a:r>
              <a:rPr lang="en-US" dirty="0"/>
              <a:t> </a:t>
            </a:r>
            <a:r>
              <a:rPr lang="en-US" dirty="0" err="1"/>
              <a:t>getTransaction</a:t>
            </a:r>
            <a:r>
              <a:rPr lang="en-US" dirty="0"/>
              <a:t>(</a:t>
            </a:r>
            <a:r>
              <a:rPr lang="en-US" dirty="0" err="1"/>
              <a:t>TransactionDefinition</a:t>
            </a:r>
            <a:r>
              <a:rPr lang="en-US" dirty="0"/>
              <a:t> definition); </a:t>
            </a:r>
          </a:p>
          <a:p>
            <a:pPr lvl="1"/>
            <a:r>
              <a:rPr lang="en-US" dirty="0"/>
              <a:t>throws </a:t>
            </a:r>
            <a:r>
              <a:rPr lang="en-US" dirty="0" err="1"/>
              <a:t>TransactionException</a:t>
            </a:r>
            <a:r>
              <a:rPr lang="en-US" dirty="0"/>
              <a:t>; </a:t>
            </a:r>
          </a:p>
          <a:p>
            <a:pPr lvl="1"/>
            <a:r>
              <a:rPr lang="en-US" dirty="0"/>
              <a:t>void commit(</a:t>
            </a:r>
            <a:r>
              <a:rPr lang="en-US" dirty="0" err="1"/>
              <a:t>TransactionStatus</a:t>
            </a:r>
            <a:r>
              <a:rPr lang="en-US" dirty="0"/>
              <a:t> status) throws </a:t>
            </a:r>
            <a:r>
              <a:rPr lang="en-US" dirty="0" err="1"/>
              <a:t>TransactionException</a:t>
            </a:r>
            <a:r>
              <a:rPr lang="en-US" dirty="0"/>
              <a:t>; </a:t>
            </a:r>
          </a:p>
          <a:p>
            <a:pPr lvl="1"/>
            <a:r>
              <a:rPr lang="en-US" dirty="0"/>
              <a:t>void rollback(</a:t>
            </a:r>
            <a:r>
              <a:rPr lang="en-US" dirty="0" err="1"/>
              <a:t>TransactionStatus</a:t>
            </a:r>
            <a:r>
              <a:rPr lang="en-US" dirty="0"/>
              <a:t> status) throws </a:t>
            </a:r>
            <a:r>
              <a:rPr lang="en-US" dirty="0" err="1"/>
              <a:t>TransactionException</a:t>
            </a:r>
            <a:r>
              <a:rPr lang="en-US" dirty="0"/>
              <a:t>; </a:t>
            </a:r>
          </a:p>
          <a:p>
            <a:r>
              <a:rPr lang="en-US"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TransactionDefinition</a:t>
            </a:r>
            <a:endParaRPr lang="en-US" dirty="0"/>
          </a:p>
        </p:txBody>
      </p:sp>
      <p:sp>
        <p:nvSpPr>
          <p:cNvPr id="4" name="Rectangle 3"/>
          <p:cNvSpPr/>
          <p:nvPr/>
        </p:nvSpPr>
        <p:spPr>
          <a:xfrm>
            <a:off x="1457325" y="2007052"/>
            <a:ext cx="6381750" cy="2139047"/>
          </a:xfrm>
          <a:prstGeom prst="rect">
            <a:avLst/>
          </a:prstGeom>
        </p:spPr>
        <p:txBody>
          <a:bodyPr wrap="square">
            <a:spAutoFit/>
          </a:bodyPr>
          <a:lstStyle/>
          <a:p>
            <a:r>
              <a:rPr lang="en-US" dirty="0"/>
              <a:t>public interface </a:t>
            </a:r>
            <a:r>
              <a:rPr lang="en-US" dirty="0" err="1"/>
              <a:t>TransactionDefinition</a:t>
            </a:r>
            <a:r>
              <a:rPr lang="en-US" dirty="0"/>
              <a:t> { </a:t>
            </a:r>
          </a:p>
          <a:p>
            <a:pPr lvl="1"/>
            <a:r>
              <a:rPr lang="en-US" dirty="0" err="1"/>
              <a:t>int</a:t>
            </a:r>
            <a:r>
              <a:rPr lang="en-US" dirty="0"/>
              <a:t> </a:t>
            </a:r>
            <a:r>
              <a:rPr lang="en-US" dirty="0" err="1"/>
              <a:t>getPropagationBehavior</a:t>
            </a:r>
            <a:r>
              <a:rPr lang="en-US" dirty="0"/>
              <a:t>(); </a:t>
            </a:r>
          </a:p>
          <a:p>
            <a:pPr lvl="1"/>
            <a:r>
              <a:rPr lang="en-US" dirty="0" err="1"/>
              <a:t>int</a:t>
            </a:r>
            <a:r>
              <a:rPr lang="en-US" dirty="0"/>
              <a:t> </a:t>
            </a:r>
            <a:r>
              <a:rPr lang="en-US" dirty="0" err="1"/>
              <a:t>getIsolationLevel</a:t>
            </a:r>
            <a:r>
              <a:rPr lang="en-US" dirty="0"/>
              <a:t>(); </a:t>
            </a:r>
          </a:p>
          <a:p>
            <a:pPr lvl="1"/>
            <a:r>
              <a:rPr lang="en-US" dirty="0"/>
              <a:t>String </a:t>
            </a:r>
            <a:r>
              <a:rPr lang="en-US" dirty="0" err="1"/>
              <a:t>getName</a:t>
            </a:r>
            <a:r>
              <a:rPr lang="en-US" dirty="0"/>
              <a:t>(); </a:t>
            </a:r>
          </a:p>
          <a:p>
            <a:pPr lvl="1"/>
            <a:r>
              <a:rPr lang="en-US" dirty="0" err="1"/>
              <a:t>int</a:t>
            </a:r>
            <a:r>
              <a:rPr lang="en-US" dirty="0"/>
              <a:t> </a:t>
            </a:r>
            <a:r>
              <a:rPr lang="en-US" dirty="0" err="1"/>
              <a:t>getTimeout</a:t>
            </a:r>
            <a:r>
              <a:rPr lang="en-US" dirty="0"/>
              <a:t>(); </a:t>
            </a:r>
          </a:p>
          <a:p>
            <a:pPr lvl="1"/>
            <a:r>
              <a:rPr lang="en-US" dirty="0" err="1"/>
              <a:t>boolean</a:t>
            </a:r>
            <a:r>
              <a:rPr lang="en-US" dirty="0"/>
              <a:t> </a:t>
            </a:r>
            <a:r>
              <a:rPr lang="en-US" dirty="0" err="1"/>
              <a:t>isReadOnly</a:t>
            </a:r>
            <a:r>
              <a:rPr lang="en-US" dirty="0"/>
              <a:t>(); </a:t>
            </a:r>
          </a:p>
          <a:p>
            <a:r>
              <a:rPr lang="en-US" dirty="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TransactionStatus</a:t>
            </a:r>
            <a:endParaRPr lang="en-US" dirty="0"/>
          </a:p>
        </p:txBody>
      </p:sp>
      <p:sp>
        <p:nvSpPr>
          <p:cNvPr id="4" name="Rectangle 3"/>
          <p:cNvSpPr/>
          <p:nvPr/>
        </p:nvSpPr>
        <p:spPr>
          <a:xfrm>
            <a:off x="590549" y="2213283"/>
            <a:ext cx="8277225" cy="2139047"/>
          </a:xfrm>
          <a:prstGeom prst="rect">
            <a:avLst/>
          </a:prstGeom>
        </p:spPr>
        <p:txBody>
          <a:bodyPr wrap="square">
            <a:spAutoFit/>
          </a:bodyPr>
          <a:lstStyle/>
          <a:p>
            <a:r>
              <a:rPr lang="en-US" dirty="0"/>
              <a:t>public interface </a:t>
            </a:r>
            <a:r>
              <a:rPr lang="en-US" dirty="0" err="1"/>
              <a:t>TransactionStatus</a:t>
            </a:r>
            <a:r>
              <a:rPr lang="en-US" dirty="0"/>
              <a:t> extends </a:t>
            </a:r>
            <a:r>
              <a:rPr lang="en-US" dirty="0" err="1"/>
              <a:t>SavepointManager</a:t>
            </a:r>
            <a:r>
              <a:rPr lang="en-US" dirty="0"/>
              <a:t> { </a:t>
            </a:r>
          </a:p>
          <a:p>
            <a:pPr lvl="1"/>
            <a:r>
              <a:rPr lang="en-US" dirty="0" err="1"/>
              <a:t>boolean</a:t>
            </a:r>
            <a:r>
              <a:rPr lang="en-US" dirty="0"/>
              <a:t> </a:t>
            </a:r>
            <a:r>
              <a:rPr lang="en-US" dirty="0" err="1"/>
              <a:t>isNewTransaction</a:t>
            </a:r>
            <a:r>
              <a:rPr lang="en-US" dirty="0"/>
              <a:t>(); </a:t>
            </a:r>
          </a:p>
          <a:p>
            <a:pPr lvl="1"/>
            <a:r>
              <a:rPr lang="en-US" dirty="0" err="1"/>
              <a:t>boolean</a:t>
            </a:r>
            <a:r>
              <a:rPr lang="en-US" dirty="0"/>
              <a:t> </a:t>
            </a:r>
            <a:r>
              <a:rPr lang="en-US" dirty="0" err="1"/>
              <a:t>hasSavepoint</a:t>
            </a:r>
            <a:r>
              <a:rPr lang="en-US" dirty="0"/>
              <a:t>(); </a:t>
            </a:r>
          </a:p>
          <a:p>
            <a:pPr lvl="1"/>
            <a:r>
              <a:rPr lang="en-US" dirty="0"/>
              <a:t>void </a:t>
            </a:r>
            <a:r>
              <a:rPr lang="en-US" dirty="0" err="1"/>
              <a:t>setRollbackOnly</a:t>
            </a:r>
            <a:r>
              <a:rPr lang="en-US" dirty="0"/>
              <a:t>(); </a:t>
            </a:r>
          </a:p>
          <a:p>
            <a:pPr lvl="1"/>
            <a:r>
              <a:rPr lang="en-US" dirty="0" err="1"/>
              <a:t>boolean</a:t>
            </a:r>
            <a:r>
              <a:rPr lang="en-US" dirty="0"/>
              <a:t> </a:t>
            </a:r>
            <a:r>
              <a:rPr lang="en-US" dirty="0" err="1"/>
              <a:t>isRollbackOnly</a:t>
            </a:r>
            <a:r>
              <a:rPr lang="en-US" dirty="0"/>
              <a:t>(); </a:t>
            </a:r>
          </a:p>
          <a:p>
            <a:pPr lvl="1"/>
            <a:r>
              <a:rPr lang="en-US" dirty="0" err="1"/>
              <a:t>boolean</a:t>
            </a:r>
            <a:r>
              <a:rPr lang="en-US" dirty="0"/>
              <a:t> </a:t>
            </a:r>
            <a:r>
              <a:rPr lang="en-US" dirty="0" err="1"/>
              <a:t>isCompleted</a:t>
            </a:r>
            <a:r>
              <a:rPr lang="en-US" dirty="0"/>
              <a:t>(); </a:t>
            </a:r>
          </a:p>
          <a:p>
            <a:r>
              <a:rPr lang="en-US"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a:t>Agenda</a:t>
            </a:r>
          </a:p>
        </p:txBody>
      </p:sp>
      <p:grpSp>
        <p:nvGrpSpPr>
          <p:cNvPr id="2" name="Group 15"/>
          <p:cNvGrpSpPr/>
          <p:nvPr/>
        </p:nvGrpSpPr>
        <p:grpSpPr>
          <a:xfrm>
            <a:off x="1285082" y="2253866"/>
            <a:ext cx="4358640" cy="2510118"/>
            <a:chOff x="1285082" y="2064674"/>
            <a:chExt cx="4358640" cy="2510118"/>
          </a:xfrm>
        </p:grpSpPr>
        <p:sp>
          <p:nvSpPr>
            <p:cNvPr id="17" name="Rectangle 16"/>
            <p:cNvSpPr/>
            <p:nvPr/>
          </p:nvSpPr>
          <p:spPr>
            <a:xfrm>
              <a:off x="1285082" y="20646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a:solidFill>
                    <a:srgbClr val="1F497D">
                      <a:lumMod val="50000"/>
                    </a:srgbClr>
                  </a:solidFill>
                </a:rPr>
                <a:t>Spring Cache</a:t>
              </a:r>
            </a:p>
          </p:txBody>
        </p:sp>
        <p:sp>
          <p:nvSpPr>
            <p:cNvPr id="27" name="Rectangle 26"/>
            <p:cNvSpPr/>
            <p:nvPr/>
          </p:nvSpPr>
          <p:spPr>
            <a:xfrm>
              <a:off x="1285082" y="27123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a:solidFill>
                    <a:srgbClr val="1F497D">
                      <a:lumMod val="50000"/>
                    </a:srgbClr>
                  </a:solidFill>
                </a:rPr>
                <a:t>@</a:t>
              </a:r>
              <a:r>
                <a:rPr lang="en-US" sz="1600" dirty="0" err="1">
                  <a:solidFill>
                    <a:srgbClr val="1F497D">
                      <a:lumMod val="50000"/>
                    </a:srgbClr>
                  </a:solidFill>
                </a:rPr>
                <a:t>PropertySource</a:t>
              </a:r>
              <a:r>
                <a:rPr lang="en-US" sz="1600" dirty="0">
                  <a:solidFill>
                    <a:srgbClr val="1F497D">
                      <a:lumMod val="50000"/>
                    </a:srgbClr>
                  </a:solidFill>
                </a:rPr>
                <a:t>, @Value with Environment</a:t>
              </a:r>
            </a:p>
          </p:txBody>
        </p:sp>
        <p:sp>
          <p:nvSpPr>
            <p:cNvPr id="28" name="Rectangle 27"/>
            <p:cNvSpPr/>
            <p:nvPr/>
          </p:nvSpPr>
          <p:spPr>
            <a:xfrm>
              <a:off x="1285082" y="33600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a:solidFill>
                    <a:srgbClr val="1F497D">
                      <a:lumMod val="50000"/>
                    </a:srgbClr>
                  </a:solidFill>
                </a:rPr>
                <a:t>Profiling - @Profile</a:t>
              </a:r>
            </a:p>
          </p:txBody>
        </p:sp>
        <p:sp>
          <p:nvSpPr>
            <p:cNvPr id="29" name="Rectangle 28"/>
            <p:cNvSpPr/>
            <p:nvPr/>
          </p:nvSpPr>
          <p:spPr>
            <a:xfrm>
              <a:off x="1285082" y="4007774"/>
              <a:ext cx="4358640" cy="567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9913" defTabSz="914400"/>
              <a:r>
                <a:rPr lang="en-US" sz="1600" dirty="0">
                  <a:solidFill>
                    <a:srgbClr val="1F497D">
                      <a:lumMod val="50000"/>
                    </a:srgbClr>
                  </a:solidFill>
                </a:rPr>
                <a:t>XML and Annotations</a:t>
              </a:r>
            </a:p>
          </p:txBody>
        </p:sp>
        <p:sp>
          <p:nvSpPr>
            <p:cNvPr id="48" name="Rectangle 47"/>
            <p:cNvSpPr/>
            <p:nvPr/>
          </p:nvSpPr>
          <p:spPr>
            <a:xfrm>
              <a:off x="1285082" y="20646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a:solidFill>
                    <a:prstClr val="white">
                      <a:lumMod val="95000"/>
                    </a:prstClr>
                  </a:solidFill>
                </a:rPr>
                <a:t>1</a:t>
              </a:r>
            </a:p>
          </p:txBody>
        </p:sp>
        <p:sp>
          <p:nvSpPr>
            <p:cNvPr id="49" name="Rectangle 48"/>
            <p:cNvSpPr/>
            <p:nvPr/>
          </p:nvSpPr>
          <p:spPr>
            <a:xfrm>
              <a:off x="1285082" y="27123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a:solidFill>
                    <a:prstClr val="white">
                      <a:lumMod val="95000"/>
                    </a:prstClr>
                  </a:solidFill>
                </a:rPr>
                <a:t>2</a:t>
              </a:r>
            </a:p>
          </p:txBody>
        </p:sp>
        <p:sp>
          <p:nvSpPr>
            <p:cNvPr id="50" name="Rectangle 49"/>
            <p:cNvSpPr/>
            <p:nvPr/>
          </p:nvSpPr>
          <p:spPr>
            <a:xfrm>
              <a:off x="1285082" y="33600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a:solidFill>
                    <a:prstClr val="white">
                      <a:lumMod val="95000"/>
                    </a:prstClr>
                  </a:solidFill>
                </a:rPr>
                <a:t>3</a:t>
              </a:r>
            </a:p>
          </p:txBody>
        </p:sp>
        <p:sp>
          <p:nvSpPr>
            <p:cNvPr id="51" name="Rectangle 50"/>
            <p:cNvSpPr/>
            <p:nvPr/>
          </p:nvSpPr>
          <p:spPr>
            <a:xfrm>
              <a:off x="1285082" y="4007774"/>
              <a:ext cx="577850" cy="567018"/>
            </a:xfrm>
            <a:prstGeom prst="rect">
              <a:avLst/>
            </a:prstGeom>
            <a:solidFill>
              <a:srgbClr val="459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a:solidFill>
                    <a:prstClr val="white">
                      <a:lumMod val="95000"/>
                    </a:prstClr>
                  </a:solidFill>
                </a:rPr>
                <a:t>4</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AOP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br>
              <a:rPr lang="en-US"/>
            </a:br>
            <a:r>
              <a:rPr lang="en-US"/>
              <a:t>AOP in SpringFramework</a:t>
            </a:r>
            <a:br>
              <a:rPr lang="en-US"/>
            </a:br>
            <a:endParaRPr lang="en-US"/>
          </a:p>
        </p:txBody>
      </p:sp>
      <p:sp>
        <p:nvSpPr>
          <p:cNvPr id="105475" name="Content Placeholder 2"/>
          <p:cNvSpPr>
            <a:spLocks noGrp="1"/>
          </p:cNvSpPr>
          <p:nvPr>
            <p:ph idx="1"/>
          </p:nvPr>
        </p:nvSpPr>
        <p:spPr/>
        <p:txBody>
          <a:bodyPr/>
          <a:lstStyle/>
          <a:p>
            <a:r>
              <a:rPr lang="en-US" sz="2000"/>
              <a:t>Breaking down program logic into distinct parts called so-called concerns. </a:t>
            </a:r>
          </a:p>
          <a:p>
            <a:endParaRPr lang="en-US" sz="2000"/>
          </a:p>
          <a:p>
            <a:r>
              <a:rPr lang="en-US" sz="2000" b="1"/>
              <a:t>Cross-cutting concerns and these cross-cutting concerns are conceptually separate from the application's business logic. </a:t>
            </a:r>
          </a:p>
          <a:p>
            <a:endParaRPr lang="en-US" sz="2000" b="1"/>
          </a:p>
          <a:p>
            <a:r>
              <a:rPr lang="en-US" sz="2000"/>
              <a:t>Examples of aspects like logging, auditing, declarative transactions, security, and caching etc. </a:t>
            </a:r>
            <a:endParaRPr lang="en-US" sz="2000" b="1"/>
          </a:p>
          <a:p>
            <a:endParaRPr lang="en-US" sz="2000" b="1"/>
          </a:p>
          <a:p>
            <a:pPr>
              <a:buFont typeface="Wingdings" pitchFamily="2" charset="2"/>
              <a:buNone/>
            </a:pPr>
            <a:endParaRPr lang="en-US" sz="2000"/>
          </a:p>
        </p:txBody>
      </p:sp>
      <p:sp>
        <p:nvSpPr>
          <p:cNvPr id="105476"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05477" name="Slide Number Placeholder 4"/>
          <p:cNvSpPr>
            <a:spLocks noGrp="1"/>
          </p:cNvSpPr>
          <p:nvPr>
            <p:ph type="sldNum" sz="quarter" idx="12"/>
          </p:nvPr>
        </p:nvSpPr>
        <p:spPr>
          <a:noFill/>
        </p:spPr>
        <p:txBody>
          <a:bodyPr/>
          <a:lstStyle/>
          <a:p>
            <a:fld id="{B2C5A289-F700-4B81-A1D2-2E081722078B}" type="slidenum">
              <a:rPr lang="en-US" smtClean="0"/>
              <a:pPr/>
              <a:t>31</a:t>
            </a:fld>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br>
              <a:rPr lang="en-US"/>
            </a:br>
            <a:r>
              <a:rPr lang="en-US"/>
              <a:t>AOP Terminologies</a:t>
            </a:r>
            <a:br>
              <a:rPr lang="en-US"/>
            </a:br>
            <a:endParaRPr lang="en-US"/>
          </a:p>
        </p:txBody>
      </p:sp>
      <p:sp>
        <p:nvSpPr>
          <p:cNvPr id="106499"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06500" name="Slide Number Placeholder 4"/>
          <p:cNvSpPr>
            <a:spLocks noGrp="1"/>
          </p:cNvSpPr>
          <p:nvPr>
            <p:ph type="sldNum" sz="quarter" idx="12"/>
          </p:nvPr>
        </p:nvSpPr>
        <p:spPr>
          <a:noFill/>
        </p:spPr>
        <p:txBody>
          <a:bodyPr/>
          <a:lstStyle/>
          <a:p>
            <a:fld id="{652D1A30-3459-4625-8774-907D0ADD1F05}" type="slidenum">
              <a:rPr lang="en-US" smtClean="0"/>
              <a:pPr/>
              <a:t>32</a:t>
            </a:fld>
            <a:endParaRPr lang="en-US"/>
          </a:p>
        </p:txBody>
      </p:sp>
      <p:grpSp>
        <p:nvGrpSpPr>
          <p:cNvPr id="2" name="Group 8"/>
          <p:cNvGrpSpPr>
            <a:grpSpLocks/>
          </p:cNvGrpSpPr>
          <p:nvPr/>
        </p:nvGrpSpPr>
        <p:grpSpPr bwMode="auto">
          <a:xfrm>
            <a:off x="876300" y="1162050"/>
            <a:ext cx="8806922" cy="5016501"/>
            <a:chOff x="-15240" y="-350520"/>
            <a:chExt cx="8853777" cy="6400800"/>
          </a:xfrm>
        </p:grpSpPr>
        <p:pic>
          <p:nvPicPr>
            <p:cNvPr id="106502" name="Picture 2"/>
            <p:cNvPicPr>
              <a:picLocks noChangeAspect="1" noChangeArrowheads="1"/>
            </p:cNvPicPr>
            <p:nvPr/>
          </p:nvPicPr>
          <p:blipFill>
            <a:blip r:embed="rId2" cstate="print"/>
            <a:srcRect/>
            <a:stretch>
              <a:fillRect/>
            </a:stretch>
          </p:blipFill>
          <p:spPr bwMode="auto">
            <a:xfrm>
              <a:off x="-15240" y="-350520"/>
              <a:ext cx="8853777" cy="4922520"/>
            </a:xfrm>
            <a:prstGeom prst="rect">
              <a:avLst/>
            </a:prstGeom>
            <a:noFill/>
            <a:ln w="9525">
              <a:noFill/>
              <a:miter lim="800000"/>
              <a:headEnd/>
              <a:tailEnd/>
            </a:ln>
          </p:spPr>
        </p:pic>
        <p:pic>
          <p:nvPicPr>
            <p:cNvPr id="106503" name="Picture 3"/>
            <p:cNvPicPr>
              <a:picLocks noChangeAspect="1" noChangeArrowheads="1"/>
            </p:cNvPicPr>
            <p:nvPr/>
          </p:nvPicPr>
          <p:blipFill>
            <a:blip r:embed="rId3" cstate="print"/>
            <a:srcRect/>
            <a:stretch>
              <a:fillRect/>
            </a:stretch>
          </p:blipFill>
          <p:spPr bwMode="auto">
            <a:xfrm>
              <a:off x="0" y="4465320"/>
              <a:ext cx="8823297" cy="1584960"/>
            </a:xfrm>
            <a:prstGeom prst="rect">
              <a:avLst/>
            </a:prstGeom>
            <a:noFill/>
            <a:ln w="9525">
              <a:noFill/>
              <a:miter lim="800000"/>
              <a:headEnd/>
              <a:tailEnd/>
            </a:ln>
          </p:spPr>
        </p:pic>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t>Types of Advice</a:t>
            </a:r>
          </a:p>
        </p:txBody>
      </p:sp>
      <p:sp>
        <p:nvSpPr>
          <p:cNvPr id="107523"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07524" name="Slide Number Placeholder 4"/>
          <p:cNvSpPr>
            <a:spLocks noGrp="1"/>
          </p:cNvSpPr>
          <p:nvPr>
            <p:ph type="sldNum" sz="quarter" idx="12"/>
          </p:nvPr>
        </p:nvSpPr>
        <p:spPr>
          <a:noFill/>
        </p:spPr>
        <p:txBody>
          <a:bodyPr/>
          <a:lstStyle/>
          <a:p>
            <a:fld id="{CDDAACA8-42E1-4DC3-B7DC-71C0C83A3265}" type="slidenum">
              <a:rPr lang="en-US" smtClean="0"/>
              <a:pPr/>
              <a:t>33</a:t>
            </a:fld>
            <a:endParaRPr lang="en-US"/>
          </a:p>
        </p:txBody>
      </p:sp>
      <p:pic>
        <p:nvPicPr>
          <p:cNvPr id="107525" name="Picture 2"/>
          <p:cNvPicPr>
            <a:picLocks noChangeAspect="1" noChangeArrowheads="1"/>
          </p:cNvPicPr>
          <p:nvPr/>
        </p:nvPicPr>
        <p:blipFill>
          <a:blip r:embed="rId3" cstate="print"/>
          <a:srcRect/>
          <a:stretch>
            <a:fillRect/>
          </a:stretch>
        </p:blipFill>
        <p:spPr bwMode="auto">
          <a:xfrm>
            <a:off x="459185" y="1782764"/>
            <a:ext cx="9233561" cy="3597275"/>
          </a:xfrm>
          <a:prstGeom prst="rect">
            <a:avLst/>
          </a:prstGeom>
          <a:noFill/>
          <a:ln w="9525">
            <a:noFill/>
            <a:miter lim="800000"/>
            <a:headEnd/>
            <a:tailEnd/>
          </a:ln>
        </p:spPr>
      </p:pic>
      <p:sp>
        <p:nvSpPr>
          <p:cNvPr id="107526" name="TextBox 6"/>
          <p:cNvSpPr txBox="1">
            <a:spLocks noChangeArrowheads="1"/>
          </p:cNvSpPr>
          <p:nvPr/>
        </p:nvSpPr>
        <p:spPr bwMode="auto">
          <a:xfrm>
            <a:off x="459185" y="1219201"/>
            <a:ext cx="7891904" cy="400110"/>
          </a:xfrm>
          <a:prstGeom prst="rect">
            <a:avLst/>
          </a:prstGeom>
          <a:noFill/>
          <a:ln w="9525">
            <a:noFill/>
            <a:miter lim="800000"/>
            <a:headEnd/>
            <a:tailEnd/>
          </a:ln>
        </p:spPr>
        <p:txBody>
          <a:bodyPr wrap="none">
            <a:spAutoFit/>
          </a:bodyPr>
          <a:lstStyle/>
          <a:p>
            <a:r>
              <a:rPr lang="en-US" sz="2000" b="0"/>
              <a:t>Spring aspects can work with five kinds of advice mentioned below: </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br>
              <a:rPr lang="en-US"/>
            </a:br>
            <a:r>
              <a:rPr lang="en-US"/>
              <a:t>Custom Aspects Implementation</a:t>
            </a:r>
            <a:br>
              <a:rPr lang="en-US"/>
            </a:br>
            <a:endParaRPr lang="en-US"/>
          </a:p>
        </p:txBody>
      </p:sp>
      <p:sp>
        <p:nvSpPr>
          <p:cNvPr id="108547"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08548" name="Slide Number Placeholder 4"/>
          <p:cNvSpPr>
            <a:spLocks noGrp="1"/>
          </p:cNvSpPr>
          <p:nvPr>
            <p:ph type="sldNum" sz="quarter" idx="12"/>
          </p:nvPr>
        </p:nvSpPr>
        <p:spPr>
          <a:noFill/>
        </p:spPr>
        <p:txBody>
          <a:bodyPr/>
          <a:lstStyle/>
          <a:p>
            <a:fld id="{F6066ECF-F7CD-4164-8166-D27A96843317}" type="slidenum">
              <a:rPr lang="en-US" smtClean="0"/>
              <a:pPr/>
              <a:t>34</a:t>
            </a:fld>
            <a:endParaRPr lang="en-US"/>
          </a:p>
        </p:txBody>
      </p:sp>
      <p:pic>
        <p:nvPicPr>
          <p:cNvPr id="108549" name="Picture 2"/>
          <p:cNvPicPr>
            <a:picLocks noChangeAspect="1" noChangeArrowheads="1"/>
          </p:cNvPicPr>
          <p:nvPr/>
        </p:nvPicPr>
        <p:blipFill>
          <a:blip r:embed="rId3" cstate="print"/>
          <a:srcRect/>
          <a:stretch>
            <a:fillRect/>
          </a:stretch>
        </p:blipFill>
        <p:spPr bwMode="auto">
          <a:xfrm>
            <a:off x="82550" y="2041525"/>
            <a:ext cx="9692746" cy="2851150"/>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br>
              <a:rPr lang="en-US"/>
            </a:br>
            <a:r>
              <a:rPr lang="en-US"/>
              <a:t>XML Schema Based AOP with Spring</a:t>
            </a:r>
            <a:br>
              <a:rPr lang="en-US"/>
            </a:br>
            <a:endParaRPr lang="en-US"/>
          </a:p>
        </p:txBody>
      </p:sp>
      <p:sp>
        <p:nvSpPr>
          <p:cNvPr id="109571"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09572" name="Slide Number Placeholder 4"/>
          <p:cNvSpPr>
            <a:spLocks noGrp="1"/>
          </p:cNvSpPr>
          <p:nvPr>
            <p:ph type="sldNum" sz="quarter" idx="12"/>
          </p:nvPr>
        </p:nvSpPr>
        <p:spPr>
          <a:noFill/>
        </p:spPr>
        <p:txBody>
          <a:bodyPr/>
          <a:lstStyle/>
          <a:p>
            <a:fld id="{F7568D4A-EACF-4D18-B8B2-E9FAF313A1D2}" type="slidenum">
              <a:rPr lang="en-US" smtClean="0"/>
              <a:pPr/>
              <a:t>35</a:t>
            </a:fld>
            <a:endParaRPr lang="en-US"/>
          </a:p>
        </p:txBody>
      </p:sp>
      <p:sp>
        <p:nvSpPr>
          <p:cNvPr id="109573" name="TextBox 6"/>
          <p:cNvSpPr txBox="1">
            <a:spLocks noChangeArrowheads="1"/>
          </p:cNvSpPr>
          <p:nvPr/>
        </p:nvSpPr>
        <p:spPr bwMode="auto">
          <a:xfrm>
            <a:off x="412751" y="930275"/>
            <a:ext cx="8746860" cy="5170488"/>
          </a:xfrm>
          <a:prstGeom prst="rect">
            <a:avLst/>
          </a:prstGeom>
          <a:noFill/>
          <a:ln w="9525">
            <a:noFill/>
            <a:miter lim="800000"/>
            <a:headEnd/>
            <a:tailEnd/>
          </a:ln>
        </p:spPr>
        <p:txBody>
          <a:bodyPr>
            <a:spAutoFit/>
          </a:bodyPr>
          <a:lstStyle/>
          <a:p>
            <a:pPr algn="l">
              <a:lnSpc>
                <a:spcPct val="150000"/>
              </a:lnSpc>
            </a:pPr>
            <a:r>
              <a:rPr lang="en-US" sz="2000"/>
              <a:t>We need to import the spring-aop schema as described below: </a:t>
            </a:r>
          </a:p>
          <a:p>
            <a:pPr algn="l">
              <a:lnSpc>
                <a:spcPct val="150000"/>
              </a:lnSpc>
            </a:pPr>
            <a:r>
              <a:rPr lang="en-US" sz="2000" b="0"/>
              <a:t>&lt;?xml version="1.0" encoding="UTF-8"?&gt; </a:t>
            </a:r>
          </a:p>
          <a:p>
            <a:pPr algn="l">
              <a:lnSpc>
                <a:spcPct val="150000"/>
              </a:lnSpc>
            </a:pPr>
            <a:r>
              <a:rPr lang="en-US" sz="2000" b="0"/>
              <a:t>&lt;beans xmlns="http://www.springframework.org/schema/beans" </a:t>
            </a:r>
          </a:p>
          <a:p>
            <a:pPr algn="l">
              <a:lnSpc>
                <a:spcPct val="150000"/>
              </a:lnSpc>
            </a:pPr>
            <a:r>
              <a:rPr lang="en-US" sz="2000" b="0"/>
              <a:t>xmlns:xsi="http://www.w3.org/2001/XMLSchema-instance" </a:t>
            </a:r>
          </a:p>
          <a:p>
            <a:pPr algn="l">
              <a:lnSpc>
                <a:spcPct val="150000"/>
              </a:lnSpc>
            </a:pPr>
            <a:r>
              <a:rPr lang="en-US" sz="2000" b="0">
                <a:solidFill>
                  <a:srgbClr val="FF0000"/>
                </a:solidFill>
              </a:rPr>
              <a:t>xmlns:aop="http://www.springframework.org/schema/aop" </a:t>
            </a:r>
          </a:p>
          <a:p>
            <a:pPr algn="l">
              <a:lnSpc>
                <a:spcPct val="150000"/>
              </a:lnSpc>
            </a:pPr>
            <a:r>
              <a:rPr lang="en-US" sz="2000" b="0"/>
              <a:t>xsi:schemaLocation="http://www.springframework.org/schema/beans </a:t>
            </a:r>
          </a:p>
          <a:p>
            <a:pPr algn="l">
              <a:lnSpc>
                <a:spcPct val="150000"/>
              </a:lnSpc>
            </a:pPr>
            <a:r>
              <a:rPr lang="en-US" sz="2000" b="0"/>
              <a:t>http://www.springframework.org/schema/beans/spring-beans-3.0.xsd </a:t>
            </a:r>
          </a:p>
          <a:p>
            <a:pPr algn="l">
              <a:lnSpc>
                <a:spcPct val="150000"/>
              </a:lnSpc>
            </a:pPr>
            <a:r>
              <a:rPr lang="en-US" sz="2000" b="0">
                <a:solidFill>
                  <a:srgbClr val="FF0000"/>
                </a:solidFill>
              </a:rPr>
              <a:t>http://www.springframework.org/schema/aop </a:t>
            </a:r>
          </a:p>
          <a:p>
            <a:pPr algn="l">
              <a:lnSpc>
                <a:spcPct val="150000"/>
              </a:lnSpc>
            </a:pPr>
            <a:r>
              <a:rPr lang="en-US" sz="2000" b="0">
                <a:solidFill>
                  <a:srgbClr val="FF0000"/>
                </a:solidFill>
              </a:rPr>
              <a:t>http://www.springframework.org/schema/aop/spring-aop-3.0.xsd "&gt; </a:t>
            </a:r>
          </a:p>
          <a:p>
            <a:pPr algn="l">
              <a:lnSpc>
                <a:spcPct val="150000"/>
              </a:lnSpc>
            </a:pPr>
            <a:r>
              <a:rPr lang="en-US" sz="2000" b="0"/>
              <a:t>&lt;!-- bean definition &amp; AOP specific configuration --&gt; </a:t>
            </a:r>
          </a:p>
          <a:p>
            <a:pPr algn="l">
              <a:lnSpc>
                <a:spcPct val="150000"/>
              </a:lnSpc>
            </a:pPr>
            <a:r>
              <a:rPr lang="en-US" sz="2000" b="0"/>
              <a:t>&lt;/beans&gt; </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t>Declaring an aspect </a:t>
            </a:r>
          </a:p>
        </p:txBody>
      </p:sp>
      <p:sp>
        <p:nvSpPr>
          <p:cNvPr id="3" name="Content Placeholder 2"/>
          <p:cNvSpPr>
            <a:spLocks noGrp="1"/>
          </p:cNvSpPr>
          <p:nvPr>
            <p:ph idx="1"/>
          </p:nvPr>
        </p:nvSpPr>
        <p:spPr/>
        <p:txBody>
          <a:bodyPr/>
          <a:lstStyle/>
          <a:p>
            <a:pPr lvl="2">
              <a:buFont typeface="Symbol" pitchFamily="18" charset="2"/>
              <a:buNone/>
              <a:defRPr/>
            </a:pPr>
            <a:r>
              <a:rPr lang="en-US" sz="2000" dirty="0">
                <a:ea typeface="+mn-ea"/>
                <a:cs typeface="+mn-cs"/>
              </a:rPr>
              <a:t>An aspect is declared using the </a:t>
            </a:r>
            <a:r>
              <a:rPr lang="en-US" sz="2000" b="1" dirty="0">
                <a:ea typeface="+mn-ea"/>
                <a:cs typeface="+mn-cs"/>
              </a:rPr>
              <a:t>&lt;</a:t>
            </a:r>
            <a:r>
              <a:rPr lang="en-US" sz="2000" b="1" dirty="0" err="1">
                <a:ea typeface="+mn-ea"/>
                <a:cs typeface="+mn-cs"/>
              </a:rPr>
              <a:t>aop:aspect</a:t>
            </a:r>
            <a:r>
              <a:rPr lang="en-US" sz="2000" b="1" dirty="0">
                <a:ea typeface="+mn-ea"/>
                <a:cs typeface="+mn-cs"/>
              </a:rPr>
              <a:t>&gt;</a:t>
            </a:r>
            <a:r>
              <a:rPr lang="en-US" sz="2000" dirty="0">
                <a:ea typeface="+mn-ea"/>
                <a:cs typeface="+mn-cs"/>
              </a:rPr>
              <a:t> element, and the backing bean is referenced using the </a:t>
            </a:r>
            <a:r>
              <a:rPr lang="en-US" sz="2000" b="1" dirty="0">
                <a:ea typeface="+mn-ea"/>
                <a:cs typeface="+mn-cs"/>
              </a:rPr>
              <a:t>ref</a:t>
            </a:r>
            <a:r>
              <a:rPr lang="en-US" sz="2000" dirty="0">
                <a:ea typeface="+mn-ea"/>
                <a:cs typeface="+mn-cs"/>
              </a:rPr>
              <a:t> attribute as follows: </a:t>
            </a:r>
          </a:p>
          <a:p>
            <a:pPr lvl="2">
              <a:buFont typeface="Symbol" pitchFamily="18" charset="2"/>
              <a:buNone/>
              <a:defRPr/>
            </a:pPr>
            <a:endParaRPr lang="en-US" dirty="0">
              <a:ea typeface="+mn-ea"/>
              <a:cs typeface="+mn-cs"/>
            </a:endParaRPr>
          </a:p>
          <a:p>
            <a:pPr lvl="2">
              <a:buFont typeface="Symbol" pitchFamily="18" charset="2"/>
              <a:buNone/>
              <a:defRPr/>
            </a:pPr>
            <a:r>
              <a:rPr lang="en-US" sz="2000" dirty="0">
                <a:ea typeface="+mn-ea"/>
                <a:cs typeface="+mn-cs"/>
              </a:rPr>
              <a:t>&lt;</a:t>
            </a:r>
            <a:r>
              <a:rPr lang="en-US" sz="2000" dirty="0" err="1">
                <a:ea typeface="+mn-ea"/>
                <a:cs typeface="+mn-cs"/>
              </a:rPr>
              <a:t>aop:config</a:t>
            </a:r>
            <a:r>
              <a:rPr lang="en-US" sz="2000" dirty="0">
                <a:ea typeface="+mn-ea"/>
                <a:cs typeface="+mn-cs"/>
              </a:rPr>
              <a:t>&gt; </a:t>
            </a:r>
          </a:p>
          <a:p>
            <a:pPr lvl="2">
              <a:buFont typeface="Symbol" pitchFamily="18" charset="2"/>
              <a:buNone/>
              <a:defRPr/>
            </a:pPr>
            <a:r>
              <a:rPr lang="en-US" sz="2000" dirty="0">
                <a:ea typeface="+mn-ea"/>
                <a:cs typeface="+mn-cs"/>
              </a:rPr>
              <a:t>&lt;</a:t>
            </a:r>
            <a:r>
              <a:rPr lang="en-US" sz="2000" dirty="0" err="1">
                <a:ea typeface="+mn-ea"/>
                <a:cs typeface="+mn-cs"/>
              </a:rPr>
              <a:t>aop:aspect</a:t>
            </a:r>
            <a:r>
              <a:rPr lang="en-US" sz="2000" dirty="0">
                <a:ea typeface="+mn-ea"/>
                <a:cs typeface="+mn-cs"/>
              </a:rPr>
              <a:t> id="</a:t>
            </a:r>
            <a:r>
              <a:rPr lang="en-US" sz="2000" dirty="0" err="1">
                <a:ea typeface="+mn-ea"/>
                <a:cs typeface="+mn-cs"/>
              </a:rPr>
              <a:t>myAspect</a:t>
            </a:r>
            <a:r>
              <a:rPr lang="en-US" sz="2000" dirty="0">
                <a:ea typeface="+mn-ea"/>
                <a:cs typeface="+mn-cs"/>
              </a:rPr>
              <a:t>" ref="</a:t>
            </a:r>
            <a:r>
              <a:rPr lang="en-US" sz="2000" dirty="0" err="1">
                <a:ea typeface="+mn-ea"/>
                <a:cs typeface="+mn-cs"/>
              </a:rPr>
              <a:t>aBean</a:t>
            </a:r>
            <a:r>
              <a:rPr lang="en-US" sz="2000" dirty="0">
                <a:ea typeface="+mn-ea"/>
                <a:cs typeface="+mn-cs"/>
              </a:rPr>
              <a:t>"&gt; </a:t>
            </a:r>
          </a:p>
          <a:p>
            <a:pPr lvl="2">
              <a:buFont typeface="Symbol" pitchFamily="18" charset="2"/>
              <a:buNone/>
              <a:defRPr/>
            </a:pPr>
            <a:r>
              <a:rPr lang="en-US" sz="2000" dirty="0">
                <a:ea typeface="+mn-ea"/>
                <a:cs typeface="+mn-cs"/>
              </a:rPr>
              <a:t>... </a:t>
            </a:r>
          </a:p>
          <a:p>
            <a:pPr lvl="2">
              <a:buFont typeface="Symbol" pitchFamily="18" charset="2"/>
              <a:buNone/>
              <a:defRPr/>
            </a:pPr>
            <a:r>
              <a:rPr lang="en-US" sz="2000" dirty="0">
                <a:ea typeface="+mn-ea"/>
                <a:cs typeface="+mn-cs"/>
              </a:rPr>
              <a:t>&lt;/</a:t>
            </a:r>
            <a:r>
              <a:rPr lang="en-US" sz="2000" dirty="0" err="1">
                <a:ea typeface="+mn-ea"/>
                <a:cs typeface="+mn-cs"/>
              </a:rPr>
              <a:t>aop:aspect</a:t>
            </a:r>
            <a:r>
              <a:rPr lang="en-US" sz="2000" dirty="0">
                <a:ea typeface="+mn-ea"/>
                <a:cs typeface="+mn-cs"/>
              </a:rPr>
              <a:t>&gt; </a:t>
            </a:r>
          </a:p>
          <a:p>
            <a:pPr lvl="2">
              <a:buFont typeface="Symbol" pitchFamily="18" charset="2"/>
              <a:buNone/>
              <a:defRPr/>
            </a:pPr>
            <a:r>
              <a:rPr lang="en-US" sz="2000" dirty="0">
                <a:ea typeface="+mn-ea"/>
                <a:cs typeface="+mn-cs"/>
              </a:rPr>
              <a:t>&lt;/</a:t>
            </a:r>
            <a:r>
              <a:rPr lang="en-US" sz="2000" dirty="0" err="1">
                <a:ea typeface="+mn-ea"/>
                <a:cs typeface="+mn-cs"/>
              </a:rPr>
              <a:t>aop:config</a:t>
            </a:r>
            <a:r>
              <a:rPr lang="en-US" sz="2000" dirty="0">
                <a:ea typeface="+mn-ea"/>
                <a:cs typeface="+mn-cs"/>
              </a:rPr>
              <a:t>&gt; </a:t>
            </a:r>
          </a:p>
          <a:p>
            <a:pPr lvl="2">
              <a:buFont typeface="Symbol" pitchFamily="18" charset="2"/>
              <a:buNone/>
              <a:defRPr/>
            </a:pPr>
            <a:r>
              <a:rPr lang="en-US" sz="2000" dirty="0">
                <a:ea typeface="+mn-ea"/>
                <a:cs typeface="+mn-cs"/>
              </a:rPr>
              <a:t>&lt;bean id="</a:t>
            </a:r>
            <a:r>
              <a:rPr lang="en-US" sz="2000" dirty="0" err="1">
                <a:ea typeface="+mn-ea"/>
                <a:cs typeface="+mn-cs"/>
              </a:rPr>
              <a:t>aBean</a:t>
            </a:r>
            <a:r>
              <a:rPr lang="en-US" sz="2000" dirty="0">
                <a:ea typeface="+mn-ea"/>
                <a:cs typeface="+mn-cs"/>
              </a:rPr>
              <a:t>" class="..."&gt; </a:t>
            </a:r>
          </a:p>
          <a:p>
            <a:pPr lvl="2">
              <a:buFont typeface="Symbol" pitchFamily="18" charset="2"/>
              <a:buNone/>
              <a:defRPr/>
            </a:pPr>
            <a:r>
              <a:rPr lang="en-US" sz="2000" dirty="0">
                <a:ea typeface="+mn-ea"/>
                <a:cs typeface="+mn-cs"/>
              </a:rPr>
              <a:t>... </a:t>
            </a:r>
          </a:p>
          <a:p>
            <a:pPr lvl="2">
              <a:buFont typeface="Symbol" pitchFamily="18" charset="2"/>
              <a:buNone/>
              <a:defRPr/>
            </a:pPr>
            <a:r>
              <a:rPr lang="en-US" sz="2000" dirty="0">
                <a:ea typeface="+mn-ea"/>
                <a:cs typeface="+mn-cs"/>
              </a:rPr>
              <a:t>&lt;/bean&gt; </a:t>
            </a:r>
            <a:endParaRPr lang="en-US" sz="2000" dirty="0"/>
          </a:p>
        </p:txBody>
      </p:sp>
      <p:sp>
        <p:nvSpPr>
          <p:cNvPr id="110596"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10597" name="Slide Number Placeholder 4"/>
          <p:cNvSpPr>
            <a:spLocks noGrp="1"/>
          </p:cNvSpPr>
          <p:nvPr>
            <p:ph type="sldNum" sz="quarter" idx="12"/>
          </p:nvPr>
        </p:nvSpPr>
        <p:spPr>
          <a:noFill/>
        </p:spPr>
        <p:txBody>
          <a:bodyPr/>
          <a:lstStyle/>
          <a:p>
            <a:fld id="{1393F30F-50A1-402C-A225-4DA7545BD773}" type="slidenum">
              <a:rPr lang="en-US" smtClean="0"/>
              <a:pPr/>
              <a:t>36</a:t>
            </a:fld>
            <a:endParaRPr 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t>Declaring a pointcut </a:t>
            </a:r>
          </a:p>
        </p:txBody>
      </p:sp>
      <p:sp>
        <p:nvSpPr>
          <p:cNvPr id="3" name="Content Placeholder 2"/>
          <p:cNvSpPr>
            <a:spLocks noGrp="1"/>
          </p:cNvSpPr>
          <p:nvPr>
            <p:ph idx="1"/>
          </p:nvPr>
        </p:nvSpPr>
        <p:spPr>
          <a:xfrm>
            <a:off x="331921" y="884238"/>
            <a:ext cx="9357386" cy="5835650"/>
          </a:xfrm>
        </p:spPr>
        <p:txBody>
          <a:bodyPr/>
          <a:lstStyle/>
          <a:p>
            <a:pPr algn="just">
              <a:defRPr/>
            </a:pPr>
            <a:r>
              <a:rPr lang="en-US" sz="2000" dirty="0"/>
              <a:t>A </a:t>
            </a:r>
            <a:r>
              <a:rPr lang="en-US" sz="2000" dirty="0" err="1"/>
              <a:t>pointcut</a:t>
            </a:r>
            <a:r>
              <a:rPr lang="en-US" sz="2000" dirty="0"/>
              <a:t> helps in determining the join points (</a:t>
            </a:r>
            <a:r>
              <a:rPr lang="en-US" sz="2000" dirty="0" err="1"/>
              <a:t>ie</a:t>
            </a:r>
            <a:r>
              <a:rPr lang="en-US" sz="2000" dirty="0"/>
              <a:t> methods) of interest to be executed with different advices. While working with XML Schema based configuration, </a:t>
            </a:r>
            <a:r>
              <a:rPr lang="en-US" sz="2000" dirty="0" err="1"/>
              <a:t>pointcut</a:t>
            </a:r>
            <a:r>
              <a:rPr lang="en-US" sz="2000" dirty="0"/>
              <a:t> will be defined as follows: </a:t>
            </a:r>
          </a:p>
          <a:p>
            <a:pPr algn="just">
              <a:buFont typeface="Wingdings" pitchFamily="2" charset="2"/>
              <a:buNone/>
              <a:defRPr/>
            </a:pPr>
            <a:endParaRPr lang="en-US" sz="2000" dirty="0"/>
          </a:p>
          <a:p>
            <a:pPr lvl="3">
              <a:defRPr/>
            </a:pPr>
            <a:r>
              <a:rPr lang="en-US" sz="2000" dirty="0">
                <a:ea typeface="+mn-ea"/>
                <a:cs typeface="+mn-cs"/>
              </a:rPr>
              <a:t>&lt;</a:t>
            </a:r>
            <a:r>
              <a:rPr lang="en-US" sz="2000" dirty="0" err="1">
                <a:ea typeface="+mn-ea"/>
                <a:cs typeface="+mn-cs"/>
              </a:rPr>
              <a:t>aop:config</a:t>
            </a:r>
            <a:r>
              <a:rPr lang="en-US" sz="2000" dirty="0">
                <a:ea typeface="+mn-ea"/>
                <a:cs typeface="+mn-cs"/>
              </a:rPr>
              <a:t>&gt; </a:t>
            </a:r>
          </a:p>
          <a:p>
            <a:pPr lvl="3">
              <a:defRPr/>
            </a:pPr>
            <a:r>
              <a:rPr lang="en-US" sz="2000" dirty="0">
                <a:ea typeface="+mn-ea"/>
                <a:cs typeface="+mn-cs"/>
              </a:rPr>
              <a:t>&lt;</a:t>
            </a:r>
            <a:r>
              <a:rPr lang="en-US" sz="2000" dirty="0" err="1">
                <a:ea typeface="+mn-ea"/>
                <a:cs typeface="+mn-cs"/>
              </a:rPr>
              <a:t>aop:aspect</a:t>
            </a:r>
            <a:r>
              <a:rPr lang="en-US" sz="2000" dirty="0">
                <a:ea typeface="+mn-ea"/>
                <a:cs typeface="+mn-cs"/>
              </a:rPr>
              <a:t> id="</a:t>
            </a:r>
            <a:r>
              <a:rPr lang="en-US" sz="2000" dirty="0" err="1">
                <a:ea typeface="+mn-ea"/>
                <a:cs typeface="+mn-cs"/>
              </a:rPr>
              <a:t>myAspect</a:t>
            </a:r>
            <a:r>
              <a:rPr lang="en-US" sz="2000" dirty="0">
                <a:ea typeface="+mn-ea"/>
                <a:cs typeface="+mn-cs"/>
              </a:rPr>
              <a:t>" ref="</a:t>
            </a:r>
            <a:r>
              <a:rPr lang="en-US" sz="2000" dirty="0" err="1">
                <a:ea typeface="+mn-ea"/>
                <a:cs typeface="+mn-cs"/>
              </a:rPr>
              <a:t>aBean</a:t>
            </a:r>
            <a:r>
              <a:rPr lang="en-US" sz="2000" dirty="0">
                <a:ea typeface="+mn-ea"/>
                <a:cs typeface="+mn-cs"/>
              </a:rPr>
              <a:t>"&gt; </a:t>
            </a:r>
          </a:p>
          <a:p>
            <a:pPr lvl="3">
              <a:defRPr/>
            </a:pPr>
            <a:r>
              <a:rPr lang="en-US" sz="2000" dirty="0">
                <a:ea typeface="+mn-ea"/>
                <a:cs typeface="+mn-cs"/>
              </a:rPr>
              <a:t>&lt;</a:t>
            </a:r>
            <a:r>
              <a:rPr lang="en-US" sz="2000" dirty="0" err="1">
                <a:ea typeface="+mn-ea"/>
                <a:cs typeface="+mn-cs"/>
              </a:rPr>
              <a:t>aop:pointcut</a:t>
            </a:r>
            <a:r>
              <a:rPr lang="en-US" sz="2000" dirty="0">
                <a:ea typeface="+mn-ea"/>
                <a:cs typeface="+mn-cs"/>
              </a:rPr>
              <a:t> id="</a:t>
            </a:r>
            <a:r>
              <a:rPr lang="en-US" sz="2000" dirty="0" err="1">
                <a:ea typeface="+mn-ea"/>
                <a:cs typeface="+mn-cs"/>
              </a:rPr>
              <a:t>businessService</a:t>
            </a:r>
            <a:r>
              <a:rPr lang="en-US" sz="2000" dirty="0">
                <a:ea typeface="+mn-ea"/>
                <a:cs typeface="+mn-cs"/>
              </a:rPr>
              <a:t>" </a:t>
            </a:r>
          </a:p>
          <a:p>
            <a:pPr lvl="3">
              <a:defRPr/>
            </a:pPr>
            <a:r>
              <a:rPr lang="en-US" sz="2000" dirty="0">
                <a:ea typeface="+mn-ea"/>
                <a:cs typeface="+mn-cs"/>
              </a:rPr>
              <a:t>expression="execution(* </a:t>
            </a:r>
            <a:r>
              <a:rPr lang="en-US" sz="2000" dirty="0" err="1">
                <a:ea typeface="+mn-ea"/>
                <a:cs typeface="+mn-cs"/>
              </a:rPr>
              <a:t>com.xyz.myapp.service</a:t>
            </a:r>
            <a:r>
              <a:rPr lang="en-US" sz="2000" dirty="0">
                <a:ea typeface="+mn-ea"/>
                <a:cs typeface="+mn-cs"/>
              </a:rPr>
              <a:t>.*.*(..))"/&gt; </a:t>
            </a:r>
          </a:p>
          <a:p>
            <a:pPr lvl="3">
              <a:defRPr/>
            </a:pPr>
            <a:r>
              <a:rPr lang="en-US" sz="2000" dirty="0">
                <a:ea typeface="+mn-ea"/>
                <a:cs typeface="+mn-cs"/>
              </a:rPr>
              <a:t>... </a:t>
            </a:r>
          </a:p>
          <a:p>
            <a:pPr lvl="3">
              <a:defRPr/>
            </a:pPr>
            <a:r>
              <a:rPr lang="en-US" sz="2000" dirty="0">
                <a:ea typeface="+mn-ea"/>
                <a:cs typeface="+mn-cs"/>
              </a:rPr>
              <a:t>&lt;/</a:t>
            </a:r>
            <a:r>
              <a:rPr lang="en-US" sz="2000" dirty="0" err="1">
                <a:ea typeface="+mn-ea"/>
                <a:cs typeface="+mn-cs"/>
              </a:rPr>
              <a:t>aop:aspect</a:t>
            </a:r>
            <a:r>
              <a:rPr lang="en-US" sz="2000" dirty="0">
                <a:ea typeface="+mn-ea"/>
                <a:cs typeface="+mn-cs"/>
              </a:rPr>
              <a:t>&gt; </a:t>
            </a:r>
          </a:p>
          <a:p>
            <a:pPr lvl="3">
              <a:defRPr/>
            </a:pPr>
            <a:r>
              <a:rPr lang="en-US" sz="2000" dirty="0">
                <a:ea typeface="+mn-ea"/>
                <a:cs typeface="+mn-cs"/>
              </a:rPr>
              <a:t>&lt;/</a:t>
            </a:r>
            <a:r>
              <a:rPr lang="en-US" sz="2000" dirty="0" err="1">
                <a:ea typeface="+mn-ea"/>
                <a:cs typeface="+mn-cs"/>
              </a:rPr>
              <a:t>aop:config</a:t>
            </a:r>
            <a:r>
              <a:rPr lang="en-US" sz="2000" dirty="0">
                <a:ea typeface="+mn-ea"/>
                <a:cs typeface="+mn-cs"/>
              </a:rPr>
              <a:t>&gt; </a:t>
            </a:r>
          </a:p>
          <a:p>
            <a:pPr lvl="3">
              <a:defRPr/>
            </a:pPr>
            <a:r>
              <a:rPr lang="en-US" sz="2000" dirty="0">
                <a:ea typeface="+mn-ea"/>
                <a:cs typeface="+mn-cs"/>
              </a:rPr>
              <a:t>&lt;bean id="</a:t>
            </a:r>
            <a:r>
              <a:rPr lang="en-US" sz="2000" dirty="0" err="1">
                <a:ea typeface="+mn-ea"/>
                <a:cs typeface="+mn-cs"/>
              </a:rPr>
              <a:t>aBean</a:t>
            </a:r>
            <a:r>
              <a:rPr lang="en-US" sz="2000" dirty="0">
                <a:ea typeface="+mn-ea"/>
                <a:cs typeface="+mn-cs"/>
              </a:rPr>
              <a:t>" class="..."&gt; </a:t>
            </a:r>
          </a:p>
          <a:p>
            <a:pPr lvl="3">
              <a:defRPr/>
            </a:pPr>
            <a:r>
              <a:rPr lang="en-US" sz="2000" dirty="0">
                <a:ea typeface="+mn-ea"/>
                <a:cs typeface="+mn-cs"/>
              </a:rPr>
              <a:t>... </a:t>
            </a:r>
          </a:p>
          <a:p>
            <a:pPr lvl="3">
              <a:defRPr/>
            </a:pPr>
            <a:r>
              <a:rPr lang="en-US" sz="2000" dirty="0">
                <a:ea typeface="+mn-ea"/>
                <a:cs typeface="+mn-cs"/>
              </a:rPr>
              <a:t>&lt;/bean&gt; </a:t>
            </a:r>
            <a:endParaRPr lang="en-US" sz="2000" dirty="0"/>
          </a:p>
        </p:txBody>
      </p:sp>
      <p:sp>
        <p:nvSpPr>
          <p:cNvPr id="111620"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11621" name="Slide Number Placeholder 4"/>
          <p:cNvSpPr>
            <a:spLocks noGrp="1"/>
          </p:cNvSpPr>
          <p:nvPr>
            <p:ph type="sldNum" sz="quarter" idx="12"/>
          </p:nvPr>
        </p:nvSpPr>
        <p:spPr>
          <a:noFill/>
        </p:spPr>
        <p:txBody>
          <a:bodyPr/>
          <a:lstStyle/>
          <a:p>
            <a:fld id="{5BC92AE1-83B3-47D1-ADA7-C2BB4623BED3}" type="slidenum">
              <a:rPr lang="en-US" smtClean="0"/>
              <a:pPr/>
              <a:t>37</a:t>
            </a:fld>
            <a:endParaRPr lang="en-US"/>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t>Declaring a pointcut  (continue…)</a:t>
            </a:r>
          </a:p>
        </p:txBody>
      </p:sp>
      <p:sp>
        <p:nvSpPr>
          <p:cNvPr id="3" name="Content Placeholder 2"/>
          <p:cNvSpPr>
            <a:spLocks noGrp="1"/>
          </p:cNvSpPr>
          <p:nvPr>
            <p:ph idx="1"/>
          </p:nvPr>
        </p:nvSpPr>
        <p:spPr/>
        <p:txBody>
          <a:bodyPr/>
          <a:lstStyle/>
          <a:p>
            <a:pPr algn="just">
              <a:defRPr/>
            </a:pPr>
            <a:r>
              <a:rPr lang="en-US" sz="2000" dirty="0"/>
              <a:t>The example defines the </a:t>
            </a:r>
            <a:r>
              <a:rPr lang="en-US" sz="2000" dirty="0" err="1"/>
              <a:t>pointcutnamed</a:t>
            </a:r>
            <a:r>
              <a:rPr lang="en-US" sz="2000" dirty="0"/>
              <a:t> '</a:t>
            </a:r>
            <a:r>
              <a:rPr lang="en-US" sz="2000" dirty="0" err="1"/>
              <a:t>businessService</a:t>
            </a:r>
            <a:r>
              <a:rPr lang="en-US" sz="2000" dirty="0"/>
              <a:t>' that will match the execution of </a:t>
            </a:r>
            <a:r>
              <a:rPr lang="en-US" sz="2000" dirty="0" err="1"/>
              <a:t>getName</a:t>
            </a:r>
            <a:r>
              <a:rPr lang="en-US" sz="2000" dirty="0"/>
              <a:t>() method available in Student class under the package </a:t>
            </a:r>
            <a:r>
              <a:rPr lang="en-US" sz="2000" dirty="0" err="1"/>
              <a:t>org.capgemini</a:t>
            </a:r>
            <a:r>
              <a:rPr lang="en-US" sz="2000" dirty="0"/>
              <a:t>.</a:t>
            </a:r>
          </a:p>
          <a:p>
            <a:pPr lvl="2">
              <a:buFont typeface="Symbol" pitchFamily="18" charset="2"/>
              <a:buNone/>
              <a:defRPr/>
            </a:pPr>
            <a:endParaRPr lang="en-US" dirty="0">
              <a:ea typeface="+mn-ea"/>
              <a:cs typeface="+mn-cs"/>
            </a:endParaRPr>
          </a:p>
          <a:p>
            <a:pPr lvl="2">
              <a:buFont typeface="Symbol" pitchFamily="18" charset="2"/>
              <a:buNone/>
              <a:defRPr/>
            </a:pPr>
            <a:r>
              <a:rPr lang="en-US" dirty="0">
                <a:ea typeface="+mn-ea"/>
                <a:cs typeface="+mn-cs"/>
              </a:rPr>
              <a:t>&lt;</a:t>
            </a:r>
            <a:r>
              <a:rPr lang="en-US" dirty="0" err="1">
                <a:ea typeface="+mn-ea"/>
                <a:cs typeface="+mn-cs"/>
              </a:rPr>
              <a:t>aop:config</a:t>
            </a:r>
            <a:r>
              <a:rPr lang="en-US" dirty="0">
                <a:ea typeface="+mn-ea"/>
                <a:cs typeface="+mn-cs"/>
              </a:rPr>
              <a:t>&gt; </a:t>
            </a:r>
          </a:p>
          <a:p>
            <a:pPr lvl="2">
              <a:buFont typeface="Symbol" pitchFamily="18" charset="2"/>
              <a:buNone/>
              <a:defRPr/>
            </a:pPr>
            <a:r>
              <a:rPr lang="en-US" dirty="0">
                <a:ea typeface="+mn-ea"/>
                <a:cs typeface="+mn-cs"/>
              </a:rPr>
              <a:t>&lt;</a:t>
            </a:r>
            <a:r>
              <a:rPr lang="en-US" dirty="0" err="1">
                <a:ea typeface="+mn-ea"/>
                <a:cs typeface="+mn-cs"/>
              </a:rPr>
              <a:t>aop:aspect</a:t>
            </a:r>
            <a:r>
              <a:rPr lang="en-US" dirty="0">
                <a:ea typeface="+mn-ea"/>
                <a:cs typeface="+mn-cs"/>
              </a:rPr>
              <a:t> id="</a:t>
            </a:r>
            <a:r>
              <a:rPr lang="en-US" dirty="0" err="1">
                <a:ea typeface="+mn-ea"/>
                <a:cs typeface="+mn-cs"/>
              </a:rPr>
              <a:t>myAspect</a:t>
            </a:r>
            <a:r>
              <a:rPr lang="en-US" dirty="0">
                <a:ea typeface="+mn-ea"/>
                <a:cs typeface="+mn-cs"/>
              </a:rPr>
              <a:t>" ref="</a:t>
            </a:r>
            <a:r>
              <a:rPr lang="en-US" dirty="0" err="1">
                <a:ea typeface="+mn-ea"/>
                <a:cs typeface="+mn-cs"/>
              </a:rPr>
              <a:t>aBean</a:t>
            </a:r>
            <a:r>
              <a:rPr lang="en-US" dirty="0">
                <a:ea typeface="+mn-ea"/>
                <a:cs typeface="+mn-cs"/>
              </a:rPr>
              <a:t>"&gt; </a:t>
            </a:r>
          </a:p>
          <a:p>
            <a:pPr lvl="2">
              <a:buFont typeface="Symbol" pitchFamily="18" charset="2"/>
              <a:buNone/>
              <a:defRPr/>
            </a:pPr>
            <a:r>
              <a:rPr lang="en-US" dirty="0">
                <a:ea typeface="+mn-ea"/>
                <a:cs typeface="+mn-cs"/>
              </a:rPr>
              <a:t>&lt;</a:t>
            </a:r>
            <a:r>
              <a:rPr lang="en-US" dirty="0" err="1">
                <a:ea typeface="+mn-ea"/>
                <a:cs typeface="+mn-cs"/>
              </a:rPr>
              <a:t>aop:pointcut</a:t>
            </a:r>
            <a:r>
              <a:rPr lang="en-US" dirty="0">
                <a:ea typeface="+mn-ea"/>
                <a:cs typeface="+mn-cs"/>
              </a:rPr>
              <a:t> id="</a:t>
            </a:r>
            <a:r>
              <a:rPr lang="en-US" dirty="0" err="1">
                <a:ea typeface="+mn-ea"/>
                <a:cs typeface="+mn-cs"/>
              </a:rPr>
              <a:t>businessService</a:t>
            </a:r>
            <a:r>
              <a:rPr lang="en-US" dirty="0">
                <a:ea typeface="+mn-ea"/>
                <a:cs typeface="+mn-cs"/>
              </a:rPr>
              <a:t>" </a:t>
            </a:r>
          </a:p>
          <a:p>
            <a:pPr lvl="2">
              <a:buFont typeface="Symbol" pitchFamily="18" charset="2"/>
              <a:buNone/>
              <a:defRPr/>
            </a:pPr>
            <a:r>
              <a:rPr lang="en-US" dirty="0">
                <a:ea typeface="+mn-ea"/>
                <a:cs typeface="+mn-cs"/>
              </a:rPr>
              <a:t>expression="execution(* </a:t>
            </a:r>
            <a:r>
              <a:rPr lang="en-US" dirty="0" err="1">
                <a:ea typeface="+mn-ea"/>
                <a:cs typeface="+mn-cs"/>
              </a:rPr>
              <a:t>org.capgemini.Student.getName</a:t>
            </a:r>
            <a:r>
              <a:rPr lang="en-US" dirty="0">
                <a:ea typeface="+mn-ea"/>
                <a:cs typeface="+mn-cs"/>
              </a:rPr>
              <a:t>(..))"/&gt; </a:t>
            </a:r>
          </a:p>
          <a:p>
            <a:pPr lvl="2">
              <a:buFont typeface="Symbol" pitchFamily="18" charset="2"/>
              <a:buNone/>
              <a:defRPr/>
            </a:pPr>
            <a:r>
              <a:rPr lang="en-US" dirty="0">
                <a:ea typeface="+mn-ea"/>
                <a:cs typeface="+mn-cs"/>
              </a:rPr>
              <a:t>... </a:t>
            </a:r>
          </a:p>
          <a:p>
            <a:pPr lvl="2">
              <a:buFont typeface="Symbol" pitchFamily="18" charset="2"/>
              <a:buNone/>
              <a:defRPr/>
            </a:pPr>
            <a:r>
              <a:rPr lang="en-US" dirty="0">
                <a:ea typeface="+mn-ea"/>
                <a:cs typeface="+mn-cs"/>
              </a:rPr>
              <a:t>&lt;/</a:t>
            </a:r>
            <a:r>
              <a:rPr lang="en-US" dirty="0" err="1">
                <a:ea typeface="+mn-ea"/>
                <a:cs typeface="+mn-cs"/>
              </a:rPr>
              <a:t>aop:aspect</a:t>
            </a:r>
            <a:r>
              <a:rPr lang="en-US" dirty="0">
                <a:ea typeface="+mn-ea"/>
                <a:cs typeface="+mn-cs"/>
              </a:rPr>
              <a:t>&gt; </a:t>
            </a:r>
          </a:p>
          <a:p>
            <a:pPr lvl="2">
              <a:buFont typeface="Symbol" pitchFamily="18" charset="2"/>
              <a:buNone/>
              <a:defRPr/>
            </a:pPr>
            <a:r>
              <a:rPr lang="en-US" sz="1600" dirty="0">
                <a:ea typeface="+mn-ea"/>
                <a:cs typeface="+mn-cs"/>
              </a:rPr>
              <a:t>&lt;/</a:t>
            </a:r>
            <a:r>
              <a:rPr lang="en-US" sz="1600" dirty="0" err="1">
                <a:ea typeface="+mn-ea"/>
                <a:cs typeface="+mn-cs"/>
              </a:rPr>
              <a:t>aop:config</a:t>
            </a:r>
            <a:r>
              <a:rPr lang="en-US" sz="1600" dirty="0">
                <a:ea typeface="+mn-ea"/>
                <a:cs typeface="+mn-cs"/>
              </a:rPr>
              <a:t>&gt; </a:t>
            </a:r>
          </a:p>
          <a:p>
            <a:pPr lvl="2">
              <a:buFont typeface="Symbol" pitchFamily="18" charset="2"/>
              <a:buNone/>
              <a:defRPr/>
            </a:pPr>
            <a:r>
              <a:rPr lang="en-US" sz="1600" dirty="0">
                <a:ea typeface="+mn-ea"/>
                <a:cs typeface="+mn-cs"/>
              </a:rPr>
              <a:t>&lt;bean id="</a:t>
            </a:r>
            <a:r>
              <a:rPr lang="en-US" sz="1600" dirty="0" err="1">
                <a:ea typeface="+mn-ea"/>
                <a:cs typeface="+mn-cs"/>
              </a:rPr>
              <a:t>aBean</a:t>
            </a:r>
            <a:r>
              <a:rPr lang="en-US" sz="1600" dirty="0">
                <a:ea typeface="+mn-ea"/>
                <a:cs typeface="+mn-cs"/>
              </a:rPr>
              <a:t>" class="..."&gt; </a:t>
            </a:r>
          </a:p>
          <a:p>
            <a:pPr lvl="2">
              <a:buFont typeface="Symbol" pitchFamily="18" charset="2"/>
              <a:buNone/>
              <a:defRPr/>
            </a:pPr>
            <a:r>
              <a:rPr lang="en-US" sz="1600" dirty="0">
                <a:ea typeface="+mn-ea"/>
                <a:cs typeface="+mn-cs"/>
              </a:rPr>
              <a:t>…</a:t>
            </a:r>
          </a:p>
          <a:p>
            <a:pPr lvl="2">
              <a:buFont typeface="Symbol" pitchFamily="18" charset="2"/>
              <a:buNone/>
              <a:defRPr/>
            </a:pPr>
            <a:r>
              <a:rPr lang="en-US" sz="1600" dirty="0">
                <a:ea typeface="+mn-ea"/>
                <a:cs typeface="+mn-cs"/>
              </a:rPr>
              <a:t>&lt;/bean&gt; </a:t>
            </a:r>
          </a:p>
          <a:p>
            <a:pPr lvl="2">
              <a:buFont typeface="Symbol" pitchFamily="18" charset="2"/>
              <a:buNone/>
              <a:defRPr/>
            </a:pPr>
            <a:endParaRPr lang="en-US" sz="4800" dirty="0"/>
          </a:p>
        </p:txBody>
      </p:sp>
      <p:sp>
        <p:nvSpPr>
          <p:cNvPr id="112644"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12645" name="Slide Number Placeholder 4"/>
          <p:cNvSpPr>
            <a:spLocks noGrp="1"/>
          </p:cNvSpPr>
          <p:nvPr>
            <p:ph type="sldNum" sz="quarter" idx="12"/>
          </p:nvPr>
        </p:nvSpPr>
        <p:spPr>
          <a:noFill/>
        </p:spPr>
        <p:txBody>
          <a:bodyPr/>
          <a:lstStyle/>
          <a:p>
            <a:fld id="{C5EAC84D-052E-4D83-981C-E0FF34C132CF}" type="slidenum">
              <a:rPr lang="en-US" smtClean="0"/>
              <a:pPr/>
              <a:t>38</a:t>
            </a:fld>
            <a:endParaRPr 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t>@AspectJ Based AOP with Spring </a:t>
            </a:r>
          </a:p>
        </p:txBody>
      </p:sp>
      <p:sp>
        <p:nvSpPr>
          <p:cNvPr id="113667" name="Content Placeholder 2"/>
          <p:cNvSpPr>
            <a:spLocks noGrp="1"/>
          </p:cNvSpPr>
          <p:nvPr>
            <p:ph idx="1"/>
          </p:nvPr>
        </p:nvSpPr>
        <p:spPr/>
        <p:txBody>
          <a:bodyPr/>
          <a:lstStyle/>
          <a:p>
            <a:r>
              <a:rPr lang="en-US" sz="2000"/>
              <a:t>@AspectJ refers to a style of declaring aspects as regular Java classes annotated with Java 5 annotations.</a:t>
            </a:r>
          </a:p>
          <a:p>
            <a:r>
              <a:rPr lang="en-US" sz="2000"/>
              <a:t>The @AspectJ support is enabled by including the following element inside your XML Schema-based configuration file. </a:t>
            </a:r>
          </a:p>
          <a:p>
            <a:pPr>
              <a:buFont typeface="Wingdings" pitchFamily="2" charset="2"/>
              <a:buNone/>
            </a:pPr>
            <a:endParaRPr lang="en-US" sz="2000"/>
          </a:p>
          <a:p>
            <a:pPr>
              <a:buFont typeface="Wingdings" pitchFamily="2" charset="2"/>
              <a:buNone/>
            </a:pPr>
            <a:r>
              <a:rPr lang="en-US" sz="2000"/>
              <a:t>			&lt;aop:aspectj-autoproxy/&gt; </a:t>
            </a:r>
          </a:p>
        </p:txBody>
      </p:sp>
      <p:sp>
        <p:nvSpPr>
          <p:cNvPr id="113668"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13669" name="Slide Number Placeholder 4"/>
          <p:cNvSpPr>
            <a:spLocks noGrp="1"/>
          </p:cNvSpPr>
          <p:nvPr>
            <p:ph type="sldNum" sz="quarter" idx="12"/>
          </p:nvPr>
        </p:nvSpPr>
        <p:spPr>
          <a:noFill/>
        </p:spPr>
        <p:txBody>
          <a:bodyPr/>
          <a:lstStyle/>
          <a:p>
            <a:fld id="{EDF35F94-6AEB-44A0-B947-9A7C0AA95988}" type="slidenum">
              <a:rPr lang="en-US" smtClean="0"/>
              <a:pPr/>
              <a:t>39</a:t>
            </a:fld>
            <a:endParaRPr 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467544" y="0"/>
            <a:ext cx="8229600" cy="980728"/>
          </a:xfrm>
          <a:prstGeom prst="rect">
            <a:avLst/>
          </a:prstGeom>
        </p:spPr>
        <p:txBody>
          <a:bodyPr/>
          <a:lstStyle/>
          <a:p>
            <a:pPr defTabSz="914400">
              <a:spcBef>
                <a:spcPts val="0"/>
              </a:spcBef>
            </a:pPr>
            <a:br>
              <a:rPr lang="en-US" sz="3600" kern="0" dirty="0">
                <a:solidFill>
                  <a:schemeClr val="accent5"/>
                </a:solidFill>
                <a:latin typeface="Arial Narrow" pitchFamily="34" charset="0"/>
              </a:rPr>
            </a:br>
            <a:r>
              <a:rPr lang="en-US" sz="3600" kern="0" dirty="0">
                <a:solidFill>
                  <a:schemeClr val="accent5"/>
                </a:solidFill>
                <a:latin typeface="Arial Narrow" pitchFamily="34" charset="0"/>
              </a:rPr>
              <a:t>Spring 4 Cache</a:t>
            </a:r>
            <a:br>
              <a:rPr lang="en-US" sz="3600" dirty="0"/>
            </a:b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4" name="Content Placeholder 3"/>
          <p:cNvSpPr>
            <a:spLocks noGrp="1"/>
          </p:cNvSpPr>
          <p:nvPr>
            <p:ph idx="1"/>
          </p:nvPr>
        </p:nvSpPr>
        <p:spPr/>
        <p:txBody>
          <a:bodyPr/>
          <a:lstStyle/>
          <a:p>
            <a:r>
              <a:rPr lang="en-US" sz="1800" dirty="0"/>
              <a:t> Adding Caching in your Spring based application is rather trivial.</a:t>
            </a:r>
          </a:p>
          <a:p>
            <a:endParaRPr lang="en-US" sz="1800" dirty="0"/>
          </a:p>
          <a:p>
            <a:r>
              <a:rPr lang="en-US" sz="1800" dirty="0"/>
              <a:t>Caching solutions available in market:</a:t>
            </a:r>
          </a:p>
          <a:p>
            <a:pPr lvl="1"/>
            <a:r>
              <a:rPr lang="en-US" sz="1800" dirty="0" err="1"/>
              <a:t>EhCache</a:t>
            </a:r>
            <a:endParaRPr lang="en-US" sz="1800" dirty="0"/>
          </a:p>
          <a:p>
            <a:pPr lvl="1"/>
            <a:r>
              <a:rPr lang="en-US" sz="1800" dirty="0"/>
              <a:t>Guava Cache </a:t>
            </a:r>
          </a:p>
          <a:p>
            <a:pPr lvl="1"/>
            <a:r>
              <a:rPr lang="en-US" sz="1800" dirty="0"/>
              <a:t>Caffeine Cache</a:t>
            </a:r>
          </a:p>
          <a:p>
            <a:pPr lvl="1"/>
            <a:r>
              <a:rPr lang="en-US" sz="1800" dirty="0" err="1"/>
              <a:t>Oscache</a:t>
            </a:r>
            <a:endParaRPr lang="en-US" sz="1800" dirty="0"/>
          </a:p>
          <a:p>
            <a:pPr lvl="1"/>
            <a:r>
              <a:rPr lang="en-US" sz="1800" dirty="0" err="1"/>
              <a:t>JBoss</a:t>
            </a:r>
            <a:r>
              <a:rPr lang="en-US" sz="1800" dirty="0"/>
              <a:t> Cache</a:t>
            </a:r>
          </a:p>
        </p:txBody>
      </p:sp>
    </p:spTree>
    <p:extLst>
      <p:ext uri="{BB962C8B-B14F-4D97-AF65-F5344CB8AC3E}">
        <p14:creationId xmlns:p14="http://schemas.microsoft.com/office/powerpoint/2010/main" val="926298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t>Declaring an aspect </a:t>
            </a:r>
          </a:p>
        </p:txBody>
      </p:sp>
      <p:sp>
        <p:nvSpPr>
          <p:cNvPr id="3" name="Content Placeholder 2"/>
          <p:cNvSpPr>
            <a:spLocks noGrp="1"/>
          </p:cNvSpPr>
          <p:nvPr>
            <p:ph idx="1"/>
          </p:nvPr>
        </p:nvSpPr>
        <p:spPr>
          <a:xfrm>
            <a:off x="331921" y="1036639"/>
            <a:ext cx="9357386" cy="5348287"/>
          </a:xfrm>
        </p:spPr>
        <p:txBody>
          <a:bodyPr/>
          <a:lstStyle/>
          <a:p>
            <a:pPr>
              <a:defRPr/>
            </a:pPr>
            <a:r>
              <a:rPr lang="en-US" sz="2000" dirty="0"/>
              <a:t>Aspects classes are like any other normal bean and may have methods and fields just like any other class, except that they will be annotated with @Aspect as follows: </a:t>
            </a:r>
          </a:p>
          <a:p>
            <a:pPr>
              <a:buFont typeface="Wingdings" pitchFamily="2" charset="2"/>
              <a:buNone/>
              <a:defRPr/>
            </a:pPr>
            <a:endParaRPr lang="en-US" sz="2000" dirty="0"/>
          </a:p>
          <a:p>
            <a:pPr lvl="2">
              <a:buFont typeface="Symbol" pitchFamily="18" charset="2"/>
              <a:buNone/>
              <a:defRPr/>
            </a:pPr>
            <a:r>
              <a:rPr lang="en-US" dirty="0">
                <a:ea typeface="+mn-ea"/>
                <a:cs typeface="+mn-cs"/>
              </a:rPr>
              <a:t>package </a:t>
            </a:r>
            <a:r>
              <a:rPr lang="en-US" dirty="0" err="1">
                <a:ea typeface="+mn-ea"/>
                <a:cs typeface="+mn-cs"/>
              </a:rPr>
              <a:t>org.capgemini</a:t>
            </a:r>
            <a:r>
              <a:rPr lang="en-US" dirty="0">
                <a:ea typeface="+mn-ea"/>
                <a:cs typeface="+mn-cs"/>
              </a:rPr>
              <a:t>; </a:t>
            </a:r>
          </a:p>
          <a:p>
            <a:pPr lvl="2">
              <a:buFont typeface="Symbol" pitchFamily="18" charset="2"/>
              <a:buNone/>
              <a:defRPr/>
            </a:pPr>
            <a:r>
              <a:rPr lang="en-US" dirty="0">
                <a:ea typeface="+mn-ea"/>
                <a:cs typeface="+mn-cs"/>
              </a:rPr>
              <a:t>import </a:t>
            </a:r>
            <a:r>
              <a:rPr lang="en-US" dirty="0" err="1">
                <a:ea typeface="+mn-ea"/>
                <a:cs typeface="+mn-cs"/>
              </a:rPr>
              <a:t>org.aspectj.lang.annotation.Aspect</a:t>
            </a:r>
            <a:r>
              <a:rPr lang="en-US" dirty="0">
                <a:ea typeface="+mn-ea"/>
                <a:cs typeface="+mn-cs"/>
              </a:rPr>
              <a:t>; </a:t>
            </a:r>
          </a:p>
          <a:p>
            <a:pPr lvl="2">
              <a:buFont typeface="Symbol" pitchFamily="18" charset="2"/>
              <a:buNone/>
              <a:defRPr/>
            </a:pPr>
            <a:r>
              <a:rPr lang="en-US" dirty="0">
                <a:ea typeface="+mn-ea"/>
                <a:cs typeface="+mn-cs"/>
              </a:rPr>
              <a:t>@Aspect </a:t>
            </a:r>
          </a:p>
          <a:p>
            <a:pPr lvl="2">
              <a:buFont typeface="Symbol" pitchFamily="18" charset="2"/>
              <a:buNone/>
              <a:defRPr/>
            </a:pPr>
            <a:r>
              <a:rPr lang="en-US" dirty="0">
                <a:ea typeface="+mn-ea"/>
                <a:cs typeface="+mn-cs"/>
              </a:rPr>
              <a:t>public class </a:t>
            </a:r>
            <a:r>
              <a:rPr lang="en-US" dirty="0" err="1">
                <a:ea typeface="+mn-ea"/>
                <a:cs typeface="+mn-cs"/>
              </a:rPr>
              <a:t>AspectModule</a:t>
            </a:r>
            <a:r>
              <a:rPr lang="en-US" dirty="0">
                <a:ea typeface="+mn-ea"/>
                <a:cs typeface="+mn-cs"/>
              </a:rPr>
              <a:t> { </a:t>
            </a:r>
          </a:p>
          <a:p>
            <a:pPr lvl="2">
              <a:buFont typeface="Symbol" pitchFamily="18" charset="2"/>
              <a:buNone/>
              <a:defRPr/>
            </a:pPr>
            <a:r>
              <a:rPr lang="en-US" dirty="0">
                <a:ea typeface="+mn-ea"/>
                <a:cs typeface="+mn-cs"/>
              </a:rPr>
              <a:t>} </a:t>
            </a:r>
          </a:p>
          <a:p>
            <a:pPr>
              <a:defRPr/>
            </a:pPr>
            <a:r>
              <a:rPr lang="en-US" sz="2000" dirty="0"/>
              <a:t>They will be configured in XML like any other bean as follows: </a:t>
            </a:r>
          </a:p>
          <a:p>
            <a:pPr lvl="2">
              <a:buFont typeface="Symbol" pitchFamily="18" charset="2"/>
              <a:buNone/>
              <a:defRPr/>
            </a:pPr>
            <a:r>
              <a:rPr lang="en-US" dirty="0">
                <a:ea typeface="+mn-ea"/>
                <a:cs typeface="+mn-cs"/>
              </a:rPr>
              <a:t>&lt;bean id="</a:t>
            </a:r>
            <a:r>
              <a:rPr lang="en-US" dirty="0" err="1">
                <a:ea typeface="+mn-ea"/>
                <a:cs typeface="+mn-cs"/>
              </a:rPr>
              <a:t>myAspect</a:t>
            </a:r>
            <a:r>
              <a:rPr lang="en-US" dirty="0">
                <a:ea typeface="+mn-ea"/>
                <a:cs typeface="+mn-cs"/>
              </a:rPr>
              <a:t>" class="</a:t>
            </a:r>
            <a:r>
              <a:rPr lang="en-US" dirty="0" err="1">
                <a:ea typeface="+mn-ea"/>
                <a:cs typeface="+mn-cs"/>
              </a:rPr>
              <a:t>org.capgemini.AspectModule</a:t>
            </a:r>
            <a:r>
              <a:rPr lang="en-US" dirty="0">
                <a:ea typeface="+mn-ea"/>
                <a:cs typeface="+mn-cs"/>
              </a:rPr>
              <a:t>"&gt; </a:t>
            </a:r>
          </a:p>
          <a:p>
            <a:pPr lvl="2">
              <a:buFont typeface="Symbol" pitchFamily="18" charset="2"/>
              <a:buNone/>
              <a:defRPr/>
            </a:pPr>
            <a:r>
              <a:rPr lang="en-US" dirty="0">
                <a:ea typeface="+mn-ea"/>
                <a:cs typeface="+mn-cs"/>
              </a:rPr>
              <a:t>&lt;!-- configure properties of aspect here as normal --&gt; </a:t>
            </a:r>
          </a:p>
          <a:p>
            <a:pPr lvl="2">
              <a:buFont typeface="Symbol" pitchFamily="18" charset="2"/>
              <a:buNone/>
              <a:defRPr/>
            </a:pPr>
            <a:r>
              <a:rPr lang="en-US" dirty="0">
                <a:ea typeface="+mn-ea"/>
                <a:cs typeface="+mn-cs"/>
              </a:rPr>
              <a:t>&lt;/bean&gt; </a:t>
            </a:r>
          </a:p>
        </p:txBody>
      </p:sp>
      <p:sp>
        <p:nvSpPr>
          <p:cNvPr id="114692"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14693" name="Slide Number Placeholder 4"/>
          <p:cNvSpPr>
            <a:spLocks noGrp="1"/>
          </p:cNvSpPr>
          <p:nvPr>
            <p:ph type="sldNum" sz="quarter" idx="12"/>
          </p:nvPr>
        </p:nvSpPr>
        <p:spPr>
          <a:noFill/>
        </p:spPr>
        <p:txBody>
          <a:bodyPr/>
          <a:lstStyle/>
          <a:p>
            <a:fld id="{823C72BB-66AE-4C85-80D0-7EE139CCFB53}" type="slidenum">
              <a:rPr lang="en-US" smtClean="0"/>
              <a:pPr/>
              <a:t>40</a:t>
            </a:fld>
            <a:endParaRPr lang="en-US"/>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t>Declaring a pointcut </a:t>
            </a:r>
          </a:p>
        </p:txBody>
      </p:sp>
      <p:sp>
        <p:nvSpPr>
          <p:cNvPr id="3" name="Content Placeholder 2"/>
          <p:cNvSpPr>
            <a:spLocks noGrp="1"/>
          </p:cNvSpPr>
          <p:nvPr>
            <p:ph idx="1"/>
          </p:nvPr>
        </p:nvSpPr>
        <p:spPr/>
        <p:txBody>
          <a:bodyPr/>
          <a:lstStyle/>
          <a:p>
            <a:pPr algn="just">
              <a:defRPr/>
            </a:pPr>
            <a:r>
              <a:rPr lang="en-US" dirty="0"/>
              <a:t>A </a:t>
            </a:r>
            <a:r>
              <a:rPr lang="en-US" dirty="0" err="1"/>
              <a:t>pointcut</a:t>
            </a:r>
            <a:r>
              <a:rPr lang="en-US" dirty="0"/>
              <a:t> helps in determining the join points (</a:t>
            </a:r>
            <a:r>
              <a:rPr lang="en-US" dirty="0" err="1"/>
              <a:t>ie</a:t>
            </a:r>
            <a:r>
              <a:rPr lang="en-US" dirty="0"/>
              <a:t> methods) of interest to be executed with different advices. While working with @</a:t>
            </a:r>
            <a:r>
              <a:rPr lang="en-US" dirty="0" err="1"/>
              <a:t>AspectJ</a:t>
            </a:r>
            <a:r>
              <a:rPr lang="en-US" dirty="0"/>
              <a:t> based configuration, </a:t>
            </a:r>
            <a:r>
              <a:rPr lang="en-US" dirty="0" err="1"/>
              <a:t>pointcut</a:t>
            </a:r>
            <a:r>
              <a:rPr lang="en-US" dirty="0"/>
              <a:t> declaration has two parts: </a:t>
            </a:r>
          </a:p>
          <a:p>
            <a:pPr algn="just">
              <a:defRPr/>
            </a:pPr>
            <a:endParaRPr lang="en-US" dirty="0"/>
          </a:p>
          <a:p>
            <a:pPr lvl="1" algn="just">
              <a:defRPr/>
            </a:pPr>
            <a:r>
              <a:rPr lang="en-US" sz="1800" dirty="0">
                <a:ea typeface="+mn-ea"/>
                <a:cs typeface="+mn-cs"/>
              </a:rPr>
              <a:t>A </a:t>
            </a:r>
            <a:r>
              <a:rPr lang="en-US" sz="1800" dirty="0" err="1">
                <a:ea typeface="+mn-ea"/>
                <a:cs typeface="+mn-cs"/>
              </a:rPr>
              <a:t>pointcut</a:t>
            </a:r>
            <a:r>
              <a:rPr lang="en-US" sz="1800" dirty="0">
                <a:ea typeface="+mn-ea"/>
                <a:cs typeface="+mn-cs"/>
              </a:rPr>
              <a:t> expression that determines exactly which method executions we are interested in. </a:t>
            </a:r>
          </a:p>
          <a:p>
            <a:pPr lvl="1" algn="just">
              <a:defRPr/>
            </a:pPr>
            <a:r>
              <a:rPr lang="en-US" sz="1800" dirty="0">
                <a:ea typeface="+mn-ea"/>
                <a:cs typeface="+mn-cs"/>
              </a:rPr>
              <a:t> A </a:t>
            </a:r>
            <a:r>
              <a:rPr lang="en-US" sz="1800" dirty="0" err="1">
                <a:ea typeface="+mn-ea"/>
                <a:cs typeface="+mn-cs"/>
              </a:rPr>
              <a:t>pointcut</a:t>
            </a:r>
            <a:r>
              <a:rPr lang="en-US" sz="1800" dirty="0">
                <a:ea typeface="+mn-ea"/>
                <a:cs typeface="+mn-cs"/>
              </a:rPr>
              <a:t> signature comprising a name and any number of parameters. The actual body of the method is irrelevant and in fact should be empty. </a:t>
            </a:r>
          </a:p>
          <a:p>
            <a:pPr algn="just">
              <a:defRPr/>
            </a:pPr>
            <a:endParaRPr lang="en-US" dirty="0"/>
          </a:p>
        </p:txBody>
      </p:sp>
      <p:sp>
        <p:nvSpPr>
          <p:cNvPr id="115716"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15717" name="Slide Number Placeholder 4"/>
          <p:cNvSpPr>
            <a:spLocks noGrp="1"/>
          </p:cNvSpPr>
          <p:nvPr>
            <p:ph type="sldNum" sz="quarter" idx="12"/>
          </p:nvPr>
        </p:nvSpPr>
        <p:spPr>
          <a:noFill/>
        </p:spPr>
        <p:txBody>
          <a:bodyPr/>
          <a:lstStyle/>
          <a:p>
            <a:fld id="{3F5FED04-B063-4E20-9B04-567ABD0F2A01}" type="slidenum">
              <a:rPr lang="en-US" smtClean="0"/>
              <a:pPr/>
              <a:t>41</a:t>
            </a:fld>
            <a:endParaRPr 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t>Declaring a pointcut  (continue…)</a:t>
            </a:r>
          </a:p>
        </p:txBody>
      </p:sp>
      <p:sp>
        <p:nvSpPr>
          <p:cNvPr id="116739" name="Content Placeholder 2"/>
          <p:cNvSpPr>
            <a:spLocks noGrp="1"/>
          </p:cNvSpPr>
          <p:nvPr>
            <p:ph idx="1"/>
          </p:nvPr>
        </p:nvSpPr>
        <p:spPr>
          <a:xfrm>
            <a:off x="676274" y="1466849"/>
            <a:ext cx="9229725" cy="4633913"/>
          </a:xfrm>
        </p:spPr>
        <p:txBody>
          <a:bodyPr/>
          <a:lstStyle/>
          <a:p>
            <a:pPr>
              <a:buFont typeface="Wingdings" pitchFamily="2" charset="2"/>
              <a:buNone/>
            </a:pPr>
            <a:r>
              <a:rPr lang="en-US" sz="1800" b="1"/>
              <a:t>Example</a:t>
            </a:r>
          </a:p>
          <a:p>
            <a:r>
              <a:rPr lang="en-US" sz="1800"/>
              <a:t>The following example defines a pointcut named 'businessService' that will match the execution of every method available in the classes under the package org.capgemini.myapp.service: </a:t>
            </a:r>
          </a:p>
          <a:p>
            <a:endParaRPr lang="en-US" sz="1800"/>
          </a:p>
          <a:p>
            <a:endParaRPr lang="en-US" sz="1800"/>
          </a:p>
          <a:p>
            <a:endParaRPr lang="en-US" sz="1800"/>
          </a:p>
          <a:p>
            <a:r>
              <a:rPr lang="en-US" sz="1800"/>
              <a:t>The following example defines a pointcut named 'getname' that will match the execution of getName() method available in Student class under the package org.capgemini:</a:t>
            </a:r>
            <a:endParaRPr lang="en-US" sz="1800" dirty="0"/>
          </a:p>
        </p:txBody>
      </p:sp>
      <p:sp>
        <p:nvSpPr>
          <p:cNvPr id="116740"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
        <p:nvSpPr>
          <p:cNvPr id="116741" name="Slide Number Placeholder 4"/>
          <p:cNvSpPr>
            <a:spLocks noGrp="1"/>
          </p:cNvSpPr>
          <p:nvPr>
            <p:ph type="sldNum" sz="quarter" idx="12"/>
          </p:nvPr>
        </p:nvSpPr>
        <p:spPr>
          <a:noFill/>
        </p:spPr>
        <p:txBody>
          <a:bodyPr/>
          <a:lstStyle/>
          <a:p>
            <a:fld id="{93D0A2A3-ABA3-469F-8D76-C1AB3BB2B527}" type="slidenum">
              <a:rPr lang="en-US" smtClean="0"/>
              <a:pPr/>
              <a:t>42</a:t>
            </a:fld>
            <a:endParaRPr lang="en-US"/>
          </a:p>
        </p:txBody>
      </p:sp>
      <p:sp>
        <p:nvSpPr>
          <p:cNvPr id="7" name="TextBox 6"/>
          <p:cNvSpPr txBox="1"/>
          <p:nvPr/>
        </p:nvSpPr>
        <p:spPr>
          <a:xfrm>
            <a:off x="762000" y="2830514"/>
            <a:ext cx="8667750" cy="830997"/>
          </a:xfrm>
          <a:prstGeom prst="rect">
            <a:avLst/>
          </a:prstGeom>
          <a:solidFill>
            <a:schemeClr val="bg2">
              <a:lumMod val="20000"/>
              <a:lumOff val="80000"/>
            </a:schemeClr>
          </a:solidFill>
        </p:spPr>
        <p:txBody>
          <a:bodyPr lIns="0">
            <a:spAutoFit/>
          </a:bodyPr>
          <a:lstStyle/>
          <a:p>
            <a:pPr lvl="2" algn="l">
              <a:buFont typeface="Symbol" pitchFamily="18" charset="2"/>
              <a:buNone/>
              <a:defRPr/>
            </a:pPr>
            <a:r>
              <a:rPr lang="en-US" sz="1600" b="0" dirty="0"/>
              <a:t>import </a:t>
            </a:r>
            <a:r>
              <a:rPr lang="en-US" sz="1600" b="0" dirty="0" err="1"/>
              <a:t>org.aspectj.lang.annotation.Pointcut</a:t>
            </a:r>
            <a:r>
              <a:rPr lang="en-US" sz="1600" b="0" dirty="0"/>
              <a:t>; </a:t>
            </a:r>
          </a:p>
          <a:p>
            <a:pPr lvl="2" algn="l">
              <a:buFont typeface="Symbol" pitchFamily="18" charset="2"/>
              <a:buNone/>
              <a:defRPr/>
            </a:pPr>
            <a:r>
              <a:rPr lang="en-US" sz="1600" b="0" dirty="0"/>
              <a:t>@</a:t>
            </a:r>
            <a:r>
              <a:rPr lang="en-US" sz="1600" b="0" dirty="0" err="1"/>
              <a:t>Pointcut</a:t>
            </a:r>
            <a:r>
              <a:rPr lang="en-US" sz="1600" b="0" dirty="0"/>
              <a:t>("execution(* </a:t>
            </a:r>
            <a:r>
              <a:rPr lang="en-US" sz="1600" b="0" dirty="0" err="1"/>
              <a:t>org.capgemini.myapp.service</a:t>
            </a:r>
            <a:r>
              <a:rPr lang="en-US" sz="1600" b="0" dirty="0"/>
              <a:t>.*.*(..))") // expression </a:t>
            </a:r>
          </a:p>
          <a:p>
            <a:pPr lvl="2" algn="l">
              <a:buFont typeface="Symbol" pitchFamily="18" charset="2"/>
              <a:buNone/>
              <a:defRPr/>
            </a:pPr>
            <a:r>
              <a:rPr lang="en-US" sz="1600" b="0" dirty="0"/>
              <a:t>private void </a:t>
            </a:r>
            <a:r>
              <a:rPr lang="en-US" sz="1600" b="0" dirty="0" err="1"/>
              <a:t>businessService</a:t>
            </a:r>
            <a:r>
              <a:rPr lang="en-US" sz="1600" b="0" dirty="0"/>
              <a:t>() {} // signature </a:t>
            </a:r>
          </a:p>
        </p:txBody>
      </p:sp>
      <p:sp>
        <p:nvSpPr>
          <p:cNvPr id="8" name="TextBox 7"/>
          <p:cNvSpPr txBox="1"/>
          <p:nvPr/>
        </p:nvSpPr>
        <p:spPr>
          <a:xfrm>
            <a:off x="742950" y="4572001"/>
            <a:ext cx="8667750" cy="830997"/>
          </a:xfrm>
          <a:prstGeom prst="rect">
            <a:avLst/>
          </a:prstGeom>
          <a:solidFill>
            <a:schemeClr val="bg2">
              <a:lumMod val="20000"/>
              <a:lumOff val="80000"/>
            </a:schemeClr>
          </a:solidFill>
        </p:spPr>
        <p:txBody>
          <a:bodyPr lIns="0">
            <a:spAutoFit/>
          </a:bodyPr>
          <a:lstStyle/>
          <a:p>
            <a:pPr lvl="2" algn="l">
              <a:buFont typeface="Symbol" pitchFamily="18" charset="2"/>
              <a:buNone/>
              <a:defRPr/>
            </a:pPr>
            <a:r>
              <a:rPr lang="en-US" sz="1600" b="0" dirty="0"/>
              <a:t>import </a:t>
            </a:r>
            <a:r>
              <a:rPr lang="en-US" sz="1600" b="0" dirty="0" err="1"/>
              <a:t>org.aspectj.lang.annotation.Pointcut</a:t>
            </a:r>
            <a:r>
              <a:rPr lang="en-US" sz="1600" b="0" dirty="0"/>
              <a:t>; </a:t>
            </a:r>
          </a:p>
          <a:p>
            <a:pPr lvl="2" algn="l">
              <a:buFont typeface="Symbol" pitchFamily="18" charset="2"/>
              <a:buNone/>
              <a:defRPr/>
            </a:pPr>
            <a:r>
              <a:rPr lang="en-US" sz="1200" b="0" dirty="0"/>
              <a:t>@</a:t>
            </a:r>
            <a:r>
              <a:rPr lang="en-US" sz="1200" b="0" dirty="0" err="1"/>
              <a:t>Pointcut</a:t>
            </a:r>
            <a:r>
              <a:rPr lang="en-US" sz="1200" b="0" dirty="0"/>
              <a:t>(</a:t>
            </a:r>
            <a:r>
              <a:rPr lang="en-US" sz="1600" b="0" dirty="0"/>
              <a:t>"execution(* </a:t>
            </a:r>
            <a:r>
              <a:rPr lang="en-US" sz="1600" b="0" dirty="0" err="1"/>
              <a:t>org.capgemini.Student.getName</a:t>
            </a:r>
            <a:r>
              <a:rPr lang="en-US" sz="1600" b="0" dirty="0"/>
              <a:t>(..))"</a:t>
            </a:r>
            <a:r>
              <a:rPr lang="en-US" sz="1200" b="0" dirty="0"/>
              <a:t>) </a:t>
            </a:r>
          </a:p>
          <a:p>
            <a:pPr lvl="2" algn="l">
              <a:buFont typeface="Symbol" pitchFamily="18" charset="2"/>
              <a:buNone/>
              <a:defRPr/>
            </a:pPr>
            <a:r>
              <a:rPr lang="en-US" sz="1600" b="0" dirty="0"/>
              <a:t>private void </a:t>
            </a:r>
            <a:r>
              <a:rPr lang="en-US" sz="1600" b="0" dirty="0" err="1"/>
              <a:t>getname</a:t>
            </a:r>
            <a:r>
              <a:rPr lang="en-US" sz="1600" b="0" dirty="0"/>
              <a:t>() {} </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4</a:t>
            </a:r>
          </a:p>
        </p:txBody>
      </p:sp>
      <p:sp>
        <p:nvSpPr>
          <p:cNvPr id="3" name="Content Placeholder 2"/>
          <p:cNvSpPr>
            <a:spLocks noGrp="1"/>
          </p:cNvSpPr>
          <p:nvPr>
            <p:ph idx="1"/>
          </p:nvPr>
        </p:nvSpPr>
        <p:spPr>
          <a:xfrm>
            <a:off x="1809294" y="1409699"/>
            <a:ext cx="5172531" cy="4181476"/>
          </a:xfrm>
        </p:spPr>
        <p:txBody>
          <a:bodyPr/>
          <a:lstStyle/>
          <a:p>
            <a:pPr>
              <a:buNone/>
            </a:pPr>
            <a:r>
              <a:rPr lang="en-US" dirty="0"/>
              <a:t>@Configuration</a:t>
            </a:r>
          </a:p>
          <a:p>
            <a:pPr>
              <a:buNone/>
            </a:pPr>
            <a:r>
              <a:rPr lang="en-US" dirty="0">
                <a:solidFill>
                  <a:srgbClr val="FF0000"/>
                </a:solidFill>
              </a:rPr>
              <a:t> @</a:t>
            </a:r>
            <a:r>
              <a:rPr lang="en-US" dirty="0" err="1">
                <a:solidFill>
                  <a:srgbClr val="FF0000"/>
                </a:solidFill>
              </a:rPr>
              <a:t>EnableAspectJAutoProxy</a:t>
            </a:r>
            <a:endParaRPr lang="en-US" dirty="0">
              <a:solidFill>
                <a:srgbClr val="FF0000"/>
              </a:solidFill>
            </a:endParaRPr>
          </a:p>
          <a:p>
            <a:pPr>
              <a:buNone/>
            </a:pPr>
            <a:r>
              <a:rPr lang="en-US" dirty="0"/>
              <a:t> public class </a:t>
            </a:r>
            <a:r>
              <a:rPr lang="en-US" dirty="0" err="1"/>
              <a:t>AppConfig</a:t>
            </a:r>
            <a:r>
              <a:rPr lang="en-US" dirty="0"/>
              <a:t> {</a:t>
            </a:r>
          </a:p>
          <a:p>
            <a:pPr>
              <a:buNone/>
            </a:pPr>
            <a:endParaRPr lang="en-US" dirty="0"/>
          </a:p>
          <a:p>
            <a:pPr>
              <a:buNone/>
            </a:pPr>
            <a:r>
              <a:rPr lang="en-US" dirty="0"/>
              <a:t>     @Bean</a:t>
            </a:r>
          </a:p>
          <a:p>
            <a:pPr>
              <a:buNone/>
            </a:pPr>
            <a:r>
              <a:rPr lang="en-US" dirty="0"/>
              <a:t>     public </a:t>
            </a:r>
            <a:r>
              <a:rPr lang="en-US" dirty="0" err="1"/>
              <a:t>FooService</a:t>
            </a:r>
            <a:r>
              <a:rPr lang="en-US" dirty="0"/>
              <a:t> </a:t>
            </a:r>
            <a:r>
              <a:rPr lang="en-US" dirty="0" err="1"/>
              <a:t>fooService</a:t>
            </a:r>
            <a:r>
              <a:rPr lang="en-US" dirty="0"/>
              <a:t>() {</a:t>
            </a:r>
          </a:p>
          <a:p>
            <a:pPr>
              <a:buNone/>
            </a:pPr>
            <a:r>
              <a:rPr lang="en-US" dirty="0"/>
              <a:t>         return new </a:t>
            </a:r>
            <a:r>
              <a:rPr lang="en-US" dirty="0" err="1"/>
              <a:t>FooService</a:t>
            </a:r>
            <a:r>
              <a:rPr lang="en-US" dirty="0"/>
              <a:t>();</a:t>
            </a:r>
          </a:p>
          <a:p>
            <a:pPr>
              <a:buNone/>
            </a:pPr>
            <a:r>
              <a:rPr lang="en-US" dirty="0"/>
              <a:t>     }</a:t>
            </a:r>
          </a:p>
          <a:p>
            <a:pPr>
              <a:buNone/>
            </a:pPr>
            <a:endParaRPr lang="en-US" dirty="0"/>
          </a:p>
          <a:p>
            <a:pPr>
              <a:buNone/>
            </a:pPr>
            <a:r>
              <a:rPr lang="en-US" dirty="0"/>
              <a:t>     @Bean</a:t>
            </a:r>
          </a:p>
          <a:p>
            <a:pPr>
              <a:buNone/>
            </a:pPr>
            <a:r>
              <a:rPr lang="en-US" dirty="0"/>
              <a:t>     public </a:t>
            </a:r>
            <a:r>
              <a:rPr lang="en-US" dirty="0" err="1"/>
              <a:t>MyAspect</a:t>
            </a:r>
            <a:r>
              <a:rPr lang="en-US" dirty="0"/>
              <a:t> </a:t>
            </a:r>
            <a:r>
              <a:rPr lang="en-US" dirty="0" err="1"/>
              <a:t>myAspect</a:t>
            </a:r>
            <a:r>
              <a:rPr lang="en-US" dirty="0"/>
              <a:t>() {</a:t>
            </a:r>
          </a:p>
          <a:p>
            <a:pPr>
              <a:buNone/>
            </a:pPr>
            <a:r>
              <a:rPr lang="en-US" dirty="0"/>
              <a:t>         return new </a:t>
            </a:r>
            <a:r>
              <a:rPr lang="en-US" dirty="0" err="1"/>
              <a:t>MyAspect</a:t>
            </a:r>
            <a:r>
              <a:rPr lang="en-US" dirty="0"/>
              <a:t>();</a:t>
            </a:r>
          </a:p>
          <a:p>
            <a:pPr>
              <a:buNone/>
            </a:pPr>
            <a:r>
              <a:rPr lang="en-US" dirty="0"/>
              <a:t>     }</a:t>
            </a:r>
          </a:p>
          <a:p>
            <a:pPr>
              <a:buNone/>
            </a:pPr>
            <a:r>
              <a:rPr lang="en-US" dirty="0"/>
              <a:t> }</a:t>
            </a:r>
          </a:p>
        </p:txBody>
      </p:sp>
      <p:sp>
        <p:nvSpPr>
          <p:cNvPr id="4" name="TextBox 3"/>
          <p:cNvSpPr txBox="1"/>
          <p:nvPr/>
        </p:nvSpPr>
        <p:spPr>
          <a:xfrm>
            <a:off x="6581775" y="1381125"/>
            <a:ext cx="184731" cy="307777"/>
          </a:xfrm>
          <a:prstGeom prst="rect">
            <a:avLst/>
          </a:prstGeom>
          <a:noFill/>
        </p:spPr>
        <p:txBody>
          <a:bodyPr wrap="none" rtlCol="0">
            <a:spAutoFit/>
          </a:bodyPr>
          <a:lstStyle/>
          <a:p>
            <a:endParaRPr lang="en-US" sz="1400" dirty="0" err="1">
              <a:solidFill>
                <a:schemeClr val="tx2">
                  <a:lumMod val="50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t>Declaring advices </a:t>
            </a:r>
          </a:p>
        </p:txBody>
      </p:sp>
      <p:sp>
        <p:nvSpPr>
          <p:cNvPr id="117765" name="TextBox 5"/>
          <p:cNvSpPr txBox="1">
            <a:spLocks noChangeArrowheads="1"/>
          </p:cNvSpPr>
          <p:nvPr/>
        </p:nvSpPr>
        <p:spPr bwMode="auto">
          <a:xfrm>
            <a:off x="1028436" y="822326"/>
            <a:ext cx="5563831" cy="5478423"/>
          </a:xfrm>
          <a:prstGeom prst="rect">
            <a:avLst/>
          </a:prstGeom>
          <a:noFill/>
          <a:ln w="9525">
            <a:noFill/>
            <a:miter lim="800000"/>
            <a:headEnd/>
            <a:tailEnd/>
          </a:ln>
        </p:spPr>
        <p:txBody>
          <a:bodyPr wrap="none">
            <a:spAutoFit/>
          </a:bodyPr>
          <a:lstStyle/>
          <a:p>
            <a:pPr algn="l"/>
            <a:endParaRPr lang="en-US" sz="1400" b="0" dirty="0"/>
          </a:p>
          <a:p>
            <a:pPr algn="l"/>
            <a:r>
              <a:rPr lang="en-US" sz="1400" b="0" dirty="0"/>
              <a:t>@Before("</a:t>
            </a:r>
            <a:r>
              <a:rPr lang="en-US" sz="1400" b="0" dirty="0" err="1"/>
              <a:t>businessService</a:t>
            </a:r>
            <a:r>
              <a:rPr lang="en-US" sz="1400" b="0" dirty="0"/>
              <a:t>()") </a:t>
            </a:r>
          </a:p>
          <a:p>
            <a:pPr algn="l"/>
            <a:r>
              <a:rPr lang="en-US" sz="1400" b="0" dirty="0"/>
              <a:t>public void </a:t>
            </a:r>
            <a:r>
              <a:rPr lang="en-US" sz="1400" b="0" dirty="0" err="1"/>
              <a:t>doBeforeTask</a:t>
            </a:r>
            <a:r>
              <a:rPr lang="en-US" sz="1400" b="0" dirty="0"/>
              <a:t>(){ </a:t>
            </a:r>
          </a:p>
          <a:p>
            <a:pPr algn="l"/>
            <a:r>
              <a:rPr lang="en-US" sz="1400" b="0" dirty="0"/>
              <a:t>... </a:t>
            </a:r>
          </a:p>
          <a:p>
            <a:pPr algn="l"/>
            <a:r>
              <a:rPr lang="en-US" sz="1400" b="0" dirty="0"/>
              <a:t>} </a:t>
            </a:r>
          </a:p>
          <a:p>
            <a:pPr algn="l"/>
            <a:endParaRPr lang="en-US" sz="1400" b="0" dirty="0"/>
          </a:p>
          <a:p>
            <a:pPr algn="l"/>
            <a:r>
              <a:rPr lang="en-US" sz="1400" b="0" dirty="0"/>
              <a:t>@After("</a:t>
            </a:r>
            <a:r>
              <a:rPr lang="en-US" sz="1400" b="0" dirty="0" err="1"/>
              <a:t>businessService</a:t>
            </a:r>
            <a:r>
              <a:rPr lang="en-US" sz="1400" b="0" dirty="0"/>
              <a:t>()") </a:t>
            </a:r>
          </a:p>
          <a:p>
            <a:pPr algn="l"/>
            <a:r>
              <a:rPr lang="en-US" sz="1400" b="0" dirty="0"/>
              <a:t>public void </a:t>
            </a:r>
            <a:r>
              <a:rPr lang="en-US" sz="1400" b="0" dirty="0" err="1"/>
              <a:t>doAfterTask</a:t>
            </a:r>
            <a:r>
              <a:rPr lang="en-US" sz="1400" b="0" dirty="0"/>
              <a:t>(){ </a:t>
            </a:r>
          </a:p>
          <a:p>
            <a:pPr algn="l"/>
            <a:r>
              <a:rPr lang="en-US" sz="1400" b="0" dirty="0"/>
              <a:t>... </a:t>
            </a:r>
          </a:p>
          <a:p>
            <a:pPr algn="l"/>
            <a:r>
              <a:rPr lang="en-US" sz="1400" b="0" dirty="0"/>
              <a:t>} </a:t>
            </a:r>
          </a:p>
          <a:p>
            <a:pPr algn="l"/>
            <a:endParaRPr lang="en-US" sz="1400" b="0" dirty="0"/>
          </a:p>
          <a:p>
            <a:pPr algn="l"/>
            <a:r>
              <a:rPr lang="en-US" sz="1400" b="0" dirty="0"/>
              <a:t>@</a:t>
            </a:r>
            <a:r>
              <a:rPr lang="en-US" sz="1400" b="0" dirty="0" err="1"/>
              <a:t>AfterReturning</a:t>
            </a:r>
            <a:r>
              <a:rPr lang="en-US" sz="1400" b="0" dirty="0"/>
              <a:t>(</a:t>
            </a:r>
            <a:r>
              <a:rPr lang="en-US" sz="1400" b="0" dirty="0" err="1"/>
              <a:t>pointcut</a:t>
            </a:r>
            <a:r>
              <a:rPr lang="en-US" sz="1400" b="0" dirty="0"/>
              <a:t> = "</a:t>
            </a:r>
            <a:r>
              <a:rPr lang="en-US" sz="1400" b="0" dirty="0" err="1"/>
              <a:t>businessService</a:t>
            </a:r>
            <a:r>
              <a:rPr lang="en-US" sz="1400" b="0" dirty="0"/>
              <a:t>()", returning="</a:t>
            </a:r>
            <a:r>
              <a:rPr lang="en-US" sz="1400" b="0" dirty="0" err="1"/>
              <a:t>retVal</a:t>
            </a:r>
            <a:r>
              <a:rPr lang="en-US" sz="1400" b="0" dirty="0"/>
              <a:t>") </a:t>
            </a:r>
          </a:p>
          <a:p>
            <a:pPr algn="l"/>
            <a:r>
              <a:rPr lang="en-US" sz="1400" b="0" dirty="0"/>
              <a:t>public void </a:t>
            </a:r>
            <a:r>
              <a:rPr lang="en-US" sz="1400" b="0" dirty="0" err="1"/>
              <a:t>doAfterReturnningTask</a:t>
            </a:r>
            <a:r>
              <a:rPr lang="en-US" sz="1400" b="0" dirty="0"/>
              <a:t>(Object </a:t>
            </a:r>
            <a:r>
              <a:rPr lang="en-US" sz="1400" b="0" dirty="0" err="1"/>
              <a:t>retVal</a:t>
            </a:r>
            <a:r>
              <a:rPr lang="en-US" sz="1400" b="0" dirty="0"/>
              <a:t>){ </a:t>
            </a:r>
          </a:p>
          <a:p>
            <a:pPr algn="l"/>
            <a:r>
              <a:rPr lang="en-US" sz="1400" b="0" dirty="0"/>
              <a:t>// you can intercept </a:t>
            </a:r>
            <a:r>
              <a:rPr lang="en-US" sz="1400" b="0" dirty="0" err="1"/>
              <a:t>retVal</a:t>
            </a:r>
            <a:r>
              <a:rPr lang="en-US" sz="1400" b="0" dirty="0"/>
              <a:t> here. </a:t>
            </a:r>
          </a:p>
          <a:p>
            <a:pPr algn="l"/>
            <a:r>
              <a:rPr lang="en-US" sz="1400" b="0" dirty="0"/>
              <a:t>... </a:t>
            </a:r>
          </a:p>
          <a:p>
            <a:pPr algn="l"/>
            <a:r>
              <a:rPr lang="en-US" sz="1400" b="0" dirty="0"/>
              <a:t>} </a:t>
            </a:r>
          </a:p>
          <a:p>
            <a:pPr algn="l"/>
            <a:endParaRPr lang="en-US" sz="1400" b="0" dirty="0"/>
          </a:p>
          <a:p>
            <a:pPr algn="l"/>
            <a:r>
              <a:rPr lang="en-US" sz="1400" b="0" dirty="0"/>
              <a:t>@</a:t>
            </a:r>
            <a:r>
              <a:rPr lang="en-US" sz="1400" b="0" dirty="0" err="1"/>
              <a:t>AfterThrowing</a:t>
            </a:r>
            <a:r>
              <a:rPr lang="en-US" sz="1400" b="0" dirty="0"/>
              <a:t>(</a:t>
            </a:r>
            <a:r>
              <a:rPr lang="en-US" sz="1400" b="0" dirty="0" err="1"/>
              <a:t>pointcut</a:t>
            </a:r>
            <a:r>
              <a:rPr lang="en-US" sz="1400" b="0" dirty="0"/>
              <a:t> = "</a:t>
            </a:r>
            <a:r>
              <a:rPr lang="en-US" sz="1400" b="0" dirty="0" err="1"/>
              <a:t>businessService</a:t>
            </a:r>
            <a:r>
              <a:rPr lang="en-US" sz="1400" b="0" dirty="0"/>
              <a:t>()", throwing="ex") </a:t>
            </a:r>
          </a:p>
          <a:p>
            <a:pPr algn="l"/>
            <a:r>
              <a:rPr lang="en-US" sz="1400" b="0" dirty="0"/>
              <a:t>public void </a:t>
            </a:r>
            <a:r>
              <a:rPr lang="en-US" sz="1400" b="0" dirty="0" err="1"/>
              <a:t>doAfterThrowingTask</a:t>
            </a:r>
            <a:r>
              <a:rPr lang="en-US" sz="1400" b="0" dirty="0"/>
              <a:t>(Exception ex){ </a:t>
            </a:r>
          </a:p>
          <a:p>
            <a:pPr algn="l"/>
            <a:r>
              <a:rPr lang="en-US" sz="1400" b="0" dirty="0"/>
              <a:t>// you can intercept thrown exception here. </a:t>
            </a:r>
          </a:p>
          <a:p>
            <a:pPr algn="l"/>
            <a:r>
              <a:rPr lang="en-US" sz="1400" b="0" dirty="0"/>
              <a:t>... </a:t>
            </a:r>
          </a:p>
          <a:p>
            <a:pPr algn="l"/>
            <a:r>
              <a:rPr lang="en-US" sz="1400" b="0" dirty="0"/>
              <a:t>} </a:t>
            </a:r>
          </a:p>
          <a:p>
            <a:pPr algn="l"/>
            <a:endParaRPr lang="en-US" sz="1400" b="0" dirty="0"/>
          </a:p>
          <a:p>
            <a:pPr algn="l"/>
            <a:r>
              <a:rPr lang="en-US" sz="1400" b="0" dirty="0"/>
              <a:t>@Around("</a:t>
            </a:r>
            <a:r>
              <a:rPr lang="en-US" sz="1400" b="0" dirty="0" err="1"/>
              <a:t>businessService</a:t>
            </a:r>
            <a:r>
              <a:rPr lang="en-US" sz="1400" b="0" dirty="0"/>
              <a:t>()") </a:t>
            </a:r>
          </a:p>
          <a:p>
            <a:pPr algn="l"/>
            <a:r>
              <a:rPr lang="en-US" sz="1400" b="0" dirty="0"/>
              <a:t>public void </a:t>
            </a:r>
            <a:r>
              <a:rPr lang="en-US" sz="1400" b="0" dirty="0" err="1"/>
              <a:t>doAroundTask</a:t>
            </a:r>
            <a:r>
              <a:rPr lang="en-US" sz="1400" b="0" dirty="0"/>
              <a:t>(){ ... } </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t>Questions</a:t>
            </a:r>
          </a:p>
        </p:txBody>
      </p:sp>
      <p:sp>
        <p:nvSpPr>
          <p:cNvPr id="118787" name="Content Placeholder 2"/>
          <p:cNvSpPr>
            <a:spLocks noGrp="1"/>
          </p:cNvSpPr>
          <p:nvPr>
            <p:ph idx="1"/>
          </p:nvPr>
        </p:nvSpPr>
        <p:spPr>
          <a:xfrm>
            <a:off x="331921" y="1262064"/>
            <a:ext cx="9357386" cy="1785937"/>
          </a:xfrm>
        </p:spPr>
        <p:txBody>
          <a:bodyPr/>
          <a:lstStyle/>
          <a:p>
            <a:pPr marL="457200" indent="-457200">
              <a:buFont typeface="Arial Narrow" pitchFamily="34" charset="0"/>
              <a:buAutoNum type="arabicPeriod"/>
            </a:pPr>
            <a:r>
              <a:rPr lang="en-US" sz="2000"/>
              <a:t>Define AOP?</a:t>
            </a:r>
          </a:p>
          <a:p>
            <a:pPr marL="457200" indent="-457200">
              <a:buFont typeface="Arial Narrow" pitchFamily="34" charset="0"/>
              <a:buAutoNum type="arabicPeriod"/>
            </a:pPr>
            <a:r>
              <a:rPr lang="en-US" sz="2000"/>
              <a:t>Discuss different types of Advices</a:t>
            </a:r>
          </a:p>
          <a:p>
            <a:pPr marL="457200" indent="-457200">
              <a:buFont typeface="Arial Narrow" pitchFamily="34" charset="0"/>
              <a:buAutoNum type="arabicPeriod"/>
            </a:pPr>
            <a:r>
              <a:rPr lang="en-US" sz="2000"/>
              <a:t>Difference between XML schema based AOP and @AspectJ based AOP.</a:t>
            </a:r>
          </a:p>
          <a:p>
            <a:pPr marL="457200" indent="-457200">
              <a:buFont typeface="Arial Narrow" pitchFamily="34" charset="0"/>
              <a:buAutoNum type="arabicPeriod"/>
            </a:pPr>
            <a:endParaRPr lang="en-US" sz="2000"/>
          </a:p>
          <a:p>
            <a:pPr marL="457200" indent="-457200">
              <a:buFont typeface="Arial Narrow" pitchFamily="34" charset="0"/>
              <a:buAutoNum type="arabicPeriod"/>
            </a:pPr>
            <a:endParaRPr lang="en-US" sz="2000"/>
          </a:p>
        </p:txBody>
      </p:sp>
      <p:sp>
        <p:nvSpPr>
          <p:cNvPr id="118788"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Spring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dirty="0"/>
              <a:t>Spring Data</a:t>
            </a:r>
          </a:p>
        </p:txBody>
      </p:sp>
      <p:sp>
        <p:nvSpPr>
          <p:cNvPr id="118787" name="Content Placeholder 2"/>
          <p:cNvSpPr>
            <a:spLocks noGrp="1"/>
          </p:cNvSpPr>
          <p:nvPr>
            <p:ph idx="1"/>
          </p:nvPr>
        </p:nvSpPr>
        <p:spPr>
          <a:xfrm>
            <a:off x="548614" y="2138364"/>
            <a:ext cx="9357386" cy="1785937"/>
          </a:xfrm>
        </p:spPr>
        <p:txBody>
          <a:bodyPr/>
          <a:lstStyle/>
          <a:p>
            <a:pPr marL="457200" indent="-457200">
              <a:buNone/>
            </a:pPr>
            <a:r>
              <a:rPr lang="en-US" sz="2000" b="1" dirty="0"/>
              <a:t>	Spring Data</a:t>
            </a:r>
            <a:r>
              <a:rPr lang="en-US" sz="2000" dirty="0"/>
              <a:t> Commons is part of the umbrella </a:t>
            </a:r>
            <a:r>
              <a:rPr lang="en-US" sz="2000" b="1" dirty="0"/>
              <a:t>Spring Data</a:t>
            </a:r>
            <a:r>
              <a:rPr lang="en-US" sz="2000" dirty="0"/>
              <a:t> project that provides shared infrastructure across the </a:t>
            </a:r>
            <a:r>
              <a:rPr lang="en-US" sz="2000" b="1" dirty="0"/>
              <a:t>Spring Data</a:t>
            </a:r>
            <a:r>
              <a:rPr lang="en-US" sz="2000" dirty="0"/>
              <a:t> projects. It contains technology neutral repository interfaces as well as a metadata model for persisting Java classes.</a:t>
            </a:r>
          </a:p>
        </p:txBody>
      </p:sp>
      <p:sp>
        <p:nvSpPr>
          <p:cNvPr id="118788" name="Date Placeholder 3"/>
          <p:cNvSpPr>
            <a:spLocks noGrp="1"/>
          </p:cNvSpPr>
          <p:nvPr>
            <p:ph type="dt" sz="quarter" idx="4294967295"/>
          </p:nvPr>
        </p:nvSpPr>
        <p:spPr>
          <a:xfrm>
            <a:off x="7745942" y="6719889"/>
            <a:ext cx="1958843" cy="103187"/>
          </a:xfrm>
          <a:prstGeom prst="rect">
            <a:avLst/>
          </a:prstGeom>
          <a:noFill/>
        </p:spPr>
        <p:txBody>
          <a:bodyPr/>
          <a:lstStyle/>
          <a:p>
            <a:r>
              <a:rPr lang="fr-FR" dirty="0"/>
              <a:t> </a:t>
            </a:r>
            <a:endParaRPr lang="en-US"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lstStyle/>
          <a:p>
            <a:r>
              <a:rPr lang="en-US" sz="2000" dirty="0"/>
              <a:t>Powerful repository and custom object-mapping abstractions</a:t>
            </a:r>
          </a:p>
          <a:p>
            <a:r>
              <a:rPr lang="en-US" sz="2000" dirty="0"/>
              <a:t>Dynamic query derivation from repository method names</a:t>
            </a:r>
          </a:p>
          <a:p>
            <a:r>
              <a:rPr lang="en-US" sz="2000" dirty="0"/>
              <a:t>Implementation domain base classes providing basic properties</a:t>
            </a:r>
          </a:p>
          <a:p>
            <a:r>
              <a:rPr lang="en-US" sz="2000" dirty="0"/>
              <a:t>Support for transparent auditing (created, last changed)</a:t>
            </a:r>
          </a:p>
          <a:p>
            <a:r>
              <a:rPr lang="en-US" sz="2000" dirty="0"/>
              <a:t>Possibility to integrate custom repository code</a:t>
            </a:r>
          </a:p>
          <a:p>
            <a:r>
              <a:rPr lang="en-US" sz="2000" dirty="0"/>
              <a:t>Easy Spring integration via </a:t>
            </a:r>
            <a:r>
              <a:rPr lang="en-US" sz="2000" dirty="0" err="1"/>
              <a:t>JavaConfig</a:t>
            </a:r>
            <a:r>
              <a:rPr lang="en-US" sz="2000" dirty="0"/>
              <a:t> and custom XML namespaces</a:t>
            </a:r>
          </a:p>
          <a:p>
            <a:r>
              <a:rPr lang="en-US" sz="2000" dirty="0"/>
              <a:t>Advanced integration with Spring MVC controllers</a:t>
            </a:r>
          </a:p>
          <a:p>
            <a:r>
              <a:rPr lang="en-US" sz="2000" dirty="0"/>
              <a:t>Experimental support for cross-store persistence</a:t>
            </a:r>
          </a:p>
          <a:p>
            <a:endParaRPr 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JpaRepository</a:t>
            </a:r>
            <a:r>
              <a:rPr lang="en-US" dirty="0"/>
              <a:t> API</a:t>
            </a:r>
          </a:p>
        </p:txBody>
      </p:sp>
      <p:sp>
        <p:nvSpPr>
          <p:cNvPr id="3" name="Content Placeholder 2"/>
          <p:cNvSpPr>
            <a:spLocks noGrp="1"/>
          </p:cNvSpPr>
          <p:nvPr>
            <p:ph idx="1"/>
          </p:nvPr>
        </p:nvSpPr>
        <p:spPr/>
        <p:txBody>
          <a:bodyPr/>
          <a:lstStyle/>
          <a:p>
            <a:r>
              <a:rPr lang="en-US" sz="1800" dirty="0">
                <a:solidFill>
                  <a:srgbClr val="FF0000"/>
                </a:solidFill>
              </a:rPr>
              <a:t>@NoRepositoryBean public interface </a:t>
            </a:r>
            <a:r>
              <a:rPr lang="en-US" sz="1800" b="1" dirty="0" err="1">
                <a:solidFill>
                  <a:srgbClr val="FF0000"/>
                </a:solidFill>
              </a:rPr>
              <a:t>JpaRepository</a:t>
            </a:r>
            <a:r>
              <a:rPr lang="en-US" sz="1800" b="1" dirty="0">
                <a:solidFill>
                  <a:srgbClr val="FF0000"/>
                </a:solidFill>
              </a:rPr>
              <a:t>&lt;T,ID extends Serializable&gt;</a:t>
            </a:r>
            <a:r>
              <a:rPr lang="en-US" sz="1800" dirty="0">
                <a:solidFill>
                  <a:srgbClr val="FF0000"/>
                </a:solidFill>
              </a:rPr>
              <a:t> extends PagingAndSortingRepository&lt;T,ID&gt;</a:t>
            </a:r>
          </a:p>
          <a:p>
            <a:endParaRPr lang="en-US" sz="1800" dirty="0"/>
          </a:p>
          <a:p>
            <a:r>
              <a:rPr lang="en-US" sz="1800" dirty="0">
                <a:solidFill>
                  <a:schemeClr val="tx1"/>
                </a:solidFill>
              </a:rPr>
              <a:t>All </a:t>
            </a:r>
            <a:r>
              <a:rPr lang="en-US" sz="1800" dirty="0" err="1">
                <a:solidFill>
                  <a:schemeClr val="tx1"/>
                </a:solidFill>
              </a:rPr>
              <a:t>Superinterfaces</a:t>
            </a:r>
            <a:r>
              <a:rPr lang="en-US" sz="1800" dirty="0">
                <a:solidFill>
                  <a:schemeClr val="tx1"/>
                </a:solidFill>
              </a:rPr>
              <a:t>:</a:t>
            </a:r>
          </a:p>
          <a:p>
            <a:pPr lvl="1"/>
            <a:r>
              <a:rPr lang="en-US" sz="1800" dirty="0">
                <a:solidFill>
                  <a:schemeClr val="tx1"/>
                </a:solidFill>
              </a:rPr>
              <a:t>CrudRepository&lt;T,ID&gt;,</a:t>
            </a:r>
          </a:p>
          <a:p>
            <a:pPr lvl="1"/>
            <a:r>
              <a:rPr lang="en-US" sz="1800" dirty="0">
                <a:solidFill>
                  <a:schemeClr val="tx1"/>
                </a:solidFill>
              </a:rPr>
              <a:t>PagingAndSortingRepository&lt;T,ID&gt;,</a:t>
            </a:r>
          </a:p>
          <a:p>
            <a:pPr lvl="1"/>
            <a:r>
              <a:rPr lang="en-US" sz="1800" dirty="0">
                <a:solidFill>
                  <a:schemeClr val="tx1"/>
                </a:solidFill>
              </a:rPr>
              <a:t>Repository&lt;T,ID&gt;</a:t>
            </a:r>
          </a:p>
          <a:p>
            <a:r>
              <a:rPr lang="en-US" sz="1800" dirty="0">
                <a:solidFill>
                  <a:schemeClr val="tx1"/>
                </a:solidFill>
              </a:rPr>
              <a:t>All Known Implementing Classes:</a:t>
            </a:r>
          </a:p>
          <a:p>
            <a:pPr lvl="1"/>
            <a:r>
              <a:rPr lang="en-US" sz="1800" dirty="0">
                <a:solidFill>
                  <a:schemeClr val="tx1"/>
                </a:solidFill>
              </a:rPr>
              <a:t>QueryDslJpaRepository, </a:t>
            </a:r>
          </a:p>
          <a:p>
            <a:pPr lvl="1"/>
            <a:r>
              <a:rPr lang="en-US" sz="1800" dirty="0">
                <a:solidFill>
                  <a:schemeClr val="tx1"/>
                </a:solidFill>
              </a:rPr>
              <a:t>SimpleJpaRepository</a:t>
            </a:r>
          </a:p>
          <a:p>
            <a:endParaRPr lang="en-US" sz="1800" dirty="0">
              <a:solidFill>
                <a:schemeClr val="tx1"/>
              </a:solidFill>
            </a:endParaRPr>
          </a:p>
          <a:p>
            <a:r>
              <a:rPr lang="en-US" sz="1800" dirty="0">
                <a:solidFill>
                  <a:schemeClr val="tx1"/>
                </a:solidFill>
              </a:rPr>
              <a:t>Refer:</a:t>
            </a:r>
          </a:p>
          <a:p>
            <a:r>
              <a:rPr lang="en-US" sz="1800" dirty="0">
                <a:solidFill>
                  <a:schemeClr val="tx1"/>
                </a:solidFill>
                <a:hlinkClick r:id="rId2"/>
              </a:rPr>
              <a:t>http://docs.spring.io/autorepo/docs/spring-data-jpa/1.3.5.RELEASE/api/org/springframework/data/jpa/repository/JpaRepository.html</a:t>
            </a:r>
            <a:endParaRPr lang="en-US" sz="1800" dirty="0">
              <a:solidFill>
                <a:schemeClr val="tx1"/>
              </a:solidFill>
            </a:endParaRPr>
          </a:p>
          <a:p>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2"/>
          <p:cNvSpPr>
            <a:spLocks noGrp="1"/>
          </p:cNvSpPr>
          <p:nvPr>
            <p:ph type="title"/>
          </p:nvPr>
        </p:nvSpPr>
        <p:spPr>
          <a:xfrm>
            <a:off x="467544" y="0"/>
            <a:ext cx="8229600" cy="980728"/>
          </a:xfrm>
          <a:prstGeom prst="rect">
            <a:avLst/>
          </a:prstGeom>
        </p:spPr>
        <p:txBody>
          <a:bodyPr/>
          <a:lstStyle/>
          <a:p>
            <a:pPr lvl="0" defTabSz="914400">
              <a:spcBef>
                <a:spcPts val="0"/>
              </a:spcBef>
            </a:pPr>
            <a:r>
              <a:rPr lang="en-US" sz="3600" kern="0" dirty="0">
                <a:solidFill>
                  <a:schemeClr val="accent5"/>
                </a:solidFill>
                <a:latin typeface="Arial Narrow" pitchFamily="34" charset="0"/>
              </a:rPr>
              <a:t>Cache Abstraction</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4" name="Content Placeholder 3"/>
          <p:cNvSpPr>
            <a:spLocks noGrp="1"/>
          </p:cNvSpPr>
          <p:nvPr>
            <p:ph idx="1"/>
          </p:nvPr>
        </p:nvSpPr>
        <p:spPr/>
        <p:txBody>
          <a:bodyPr/>
          <a:lstStyle/>
          <a:p>
            <a:r>
              <a:rPr lang="en-US" b="1" dirty="0"/>
              <a:t>Spring Cache Abstraction</a:t>
            </a:r>
            <a:r>
              <a:rPr lang="en-US" dirty="0"/>
              <a:t> is a set of interfaces and annotations,</a:t>
            </a:r>
          </a:p>
          <a:p>
            <a:r>
              <a:rPr lang="en-US" u="sng" dirty="0"/>
              <a:t>Used for applying caching to Java methods</a:t>
            </a:r>
            <a:r>
              <a:rPr lang="en-US" dirty="0"/>
              <a:t>. </a:t>
            </a:r>
          </a:p>
          <a:p>
            <a:endParaRPr lang="en-US" dirty="0"/>
          </a:p>
          <a:p>
            <a:r>
              <a:rPr lang="en-US" dirty="0"/>
              <a:t>Cache the returned value of a method for a given input[method argument e.g.], and for any further request with same input, return the result from cache without even executing the method</a:t>
            </a:r>
          </a:p>
          <a:p>
            <a:r>
              <a:rPr lang="en-US" dirty="0"/>
              <a:t>Reducing the number of executions. </a:t>
            </a:r>
          </a:p>
          <a:p>
            <a:endParaRPr lang="en-US" dirty="0"/>
          </a:p>
          <a:p>
            <a:r>
              <a:rPr lang="en-US" dirty="0"/>
              <a:t>Cache Interfaces in Spring:</a:t>
            </a:r>
          </a:p>
          <a:p>
            <a:pPr lvl="1"/>
            <a:r>
              <a:rPr lang="en-US" dirty="0" err="1"/>
              <a:t>org.springframework.cache.Cache</a:t>
            </a:r>
            <a:endParaRPr lang="en-US" dirty="0"/>
          </a:p>
          <a:p>
            <a:pPr lvl="1"/>
            <a:r>
              <a:rPr lang="en-US" dirty="0" err="1"/>
              <a:t>org.springframework.cache.CacheManager</a:t>
            </a:r>
            <a:endParaRPr lang="en-US" dirty="0"/>
          </a:p>
          <a:p>
            <a:pPr lvl="1"/>
            <a:endParaRPr lang="en-US" dirty="0"/>
          </a:p>
          <a:p>
            <a:r>
              <a:rPr lang="en-US" dirty="0"/>
              <a:t>Spring provides few out of the box abstraction implementations: </a:t>
            </a:r>
          </a:p>
          <a:p>
            <a:pPr lvl="1"/>
            <a:r>
              <a:rPr lang="en-US" dirty="0"/>
              <a:t>JDK </a:t>
            </a:r>
            <a:r>
              <a:rPr lang="en-US" dirty="0" err="1"/>
              <a:t>java.util.concurrent.ConcurrentMap</a:t>
            </a:r>
            <a:r>
              <a:rPr lang="en-US" dirty="0"/>
              <a:t> based caches, </a:t>
            </a:r>
            <a:r>
              <a:rPr lang="en-US" dirty="0" err="1"/>
              <a:t>EhCache</a:t>
            </a:r>
            <a:r>
              <a:rPr lang="en-US" dirty="0"/>
              <a:t>, Caffeine, </a:t>
            </a:r>
            <a:r>
              <a:rPr lang="en-US" dirty="0" err="1"/>
              <a:t>Gemfire</a:t>
            </a:r>
            <a:r>
              <a:rPr lang="en-US" dirty="0"/>
              <a:t> cache, Guava caches and JSR-107 compliant caches.</a:t>
            </a:r>
          </a:p>
        </p:txBody>
      </p:sp>
    </p:spTree>
    <p:extLst>
      <p:ext uri="{BB962C8B-B14F-4D97-AF65-F5344CB8AC3E}">
        <p14:creationId xmlns:p14="http://schemas.microsoft.com/office/powerpoint/2010/main" val="4147542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Query Methods</a:t>
            </a:r>
          </a:p>
        </p:txBody>
      </p:sp>
      <p:sp>
        <p:nvSpPr>
          <p:cNvPr id="3" name="Content Placeholder 2"/>
          <p:cNvSpPr>
            <a:spLocks noGrp="1"/>
          </p:cNvSpPr>
          <p:nvPr>
            <p:ph idx="1"/>
          </p:nvPr>
        </p:nvSpPr>
        <p:spPr>
          <a:xfrm>
            <a:off x="322035" y="1184476"/>
            <a:ext cx="9261933" cy="5025823"/>
          </a:xfrm>
        </p:spPr>
        <p:txBody>
          <a:bodyPr/>
          <a:lstStyle/>
          <a:p>
            <a:r>
              <a:rPr lang="en-US" sz="1800" dirty="0"/>
              <a:t>The name of our query method must start with one of the following prefixes: </a:t>
            </a:r>
            <a:r>
              <a:rPr lang="en-US" sz="1800" i="1" dirty="0">
                <a:solidFill>
                  <a:srgbClr val="FF0000"/>
                </a:solidFill>
              </a:rPr>
              <a:t>find…By</a:t>
            </a:r>
            <a:r>
              <a:rPr lang="en-US" sz="1800" dirty="0">
                <a:solidFill>
                  <a:srgbClr val="FF0000"/>
                </a:solidFill>
              </a:rPr>
              <a:t>, </a:t>
            </a:r>
            <a:r>
              <a:rPr lang="en-US" sz="1800" i="1" dirty="0">
                <a:solidFill>
                  <a:srgbClr val="FF0000"/>
                </a:solidFill>
              </a:rPr>
              <a:t>read…By</a:t>
            </a:r>
            <a:r>
              <a:rPr lang="en-US" sz="1800" dirty="0">
                <a:solidFill>
                  <a:srgbClr val="FF0000"/>
                </a:solidFill>
              </a:rPr>
              <a:t>, </a:t>
            </a:r>
            <a:r>
              <a:rPr lang="en-US" sz="1800" i="1" dirty="0">
                <a:solidFill>
                  <a:srgbClr val="FF0000"/>
                </a:solidFill>
              </a:rPr>
              <a:t>query…By</a:t>
            </a:r>
            <a:r>
              <a:rPr lang="en-US" sz="1800" dirty="0">
                <a:solidFill>
                  <a:srgbClr val="FF0000"/>
                </a:solidFill>
              </a:rPr>
              <a:t>, </a:t>
            </a:r>
            <a:r>
              <a:rPr lang="en-US" sz="1800" i="1" dirty="0">
                <a:solidFill>
                  <a:srgbClr val="FF0000"/>
                </a:solidFill>
              </a:rPr>
              <a:t>count…By</a:t>
            </a:r>
            <a:r>
              <a:rPr lang="en-US" sz="1800" dirty="0">
                <a:solidFill>
                  <a:srgbClr val="FF0000"/>
                </a:solidFill>
              </a:rPr>
              <a:t>, and </a:t>
            </a:r>
            <a:r>
              <a:rPr lang="en-US" sz="1800" i="1" dirty="0">
                <a:solidFill>
                  <a:srgbClr val="FF0000"/>
                </a:solidFill>
              </a:rPr>
              <a:t>get…By</a:t>
            </a:r>
            <a:r>
              <a:rPr lang="en-US" sz="1800" dirty="0">
                <a:solidFill>
                  <a:srgbClr val="FF0000"/>
                </a:solidFill>
              </a:rPr>
              <a:t>.</a:t>
            </a:r>
          </a:p>
          <a:p>
            <a:r>
              <a:rPr lang="en-US" sz="1800" dirty="0"/>
              <a:t>If we want to limit the number of returned query results, we can add the </a:t>
            </a:r>
            <a:r>
              <a:rPr lang="en-US" sz="1800" i="1" dirty="0">
                <a:solidFill>
                  <a:srgbClr val="FF0000"/>
                </a:solidFill>
              </a:rPr>
              <a:t>First</a:t>
            </a:r>
            <a:r>
              <a:rPr lang="en-US" sz="1800" dirty="0">
                <a:solidFill>
                  <a:srgbClr val="FF0000"/>
                </a:solidFill>
              </a:rPr>
              <a:t> or the </a:t>
            </a:r>
            <a:r>
              <a:rPr lang="en-US" sz="1800" i="1" dirty="0">
                <a:solidFill>
                  <a:srgbClr val="FF0000"/>
                </a:solidFill>
              </a:rPr>
              <a:t>Top</a:t>
            </a:r>
            <a:r>
              <a:rPr lang="en-US" sz="1800" dirty="0">
                <a:solidFill>
                  <a:srgbClr val="FF0000"/>
                </a:solidFill>
              </a:rPr>
              <a:t> keyword </a:t>
            </a:r>
            <a:r>
              <a:rPr lang="en-US" sz="1800" dirty="0"/>
              <a:t>before the first </a:t>
            </a:r>
            <a:r>
              <a:rPr lang="en-US" sz="1800" i="1" dirty="0"/>
              <a:t>By</a:t>
            </a:r>
            <a:r>
              <a:rPr lang="en-US" sz="1800" dirty="0"/>
              <a:t> word. If we want to get more than one result, we have to append the optional numeric value to the </a:t>
            </a:r>
            <a:r>
              <a:rPr lang="en-US" sz="1800" i="1" dirty="0"/>
              <a:t>First</a:t>
            </a:r>
            <a:r>
              <a:rPr lang="en-US" sz="1800" dirty="0"/>
              <a:t> and the </a:t>
            </a:r>
            <a:r>
              <a:rPr lang="en-US" sz="1800" i="1" dirty="0"/>
              <a:t>Top</a:t>
            </a:r>
            <a:r>
              <a:rPr lang="en-US" sz="1800" dirty="0"/>
              <a:t> keywords. For example,</a:t>
            </a:r>
            <a:r>
              <a:rPr lang="en-US" sz="1800" dirty="0">
                <a:solidFill>
                  <a:srgbClr val="FF0000"/>
                </a:solidFill>
              </a:rPr>
              <a:t> </a:t>
            </a:r>
            <a:r>
              <a:rPr lang="en-US" sz="1800" i="1" dirty="0" err="1">
                <a:solidFill>
                  <a:srgbClr val="FF0000"/>
                </a:solidFill>
              </a:rPr>
              <a:t>findTopBy</a:t>
            </a:r>
            <a:r>
              <a:rPr lang="en-US" sz="1800" dirty="0">
                <a:solidFill>
                  <a:srgbClr val="FF0000"/>
                </a:solidFill>
              </a:rPr>
              <a:t>, </a:t>
            </a:r>
            <a:r>
              <a:rPr lang="en-US" sz="1800" i="1" dirty="0">
                <a:solidFill>
                  <a:srgbClr val="FF0000"/>
                </a:solidFill>
              </a:rPr>
              <a:t>findTop1By</a:t>
            </a:r>
            <a:r>
              <a:rPr lang="en-US" sz="1800" dirty="0">
                <a:solidFill>
                  <a:srgbClr val="FF0000"/>
                </a:solidFill>
              </a:rPr>
              <a:t>, </a:t>
            </a:r>
            <a:r>
              <a:rPr lang="en-US" sz="1800" i="1" dirty="0" err="1">
                <a:solidFill>
                  <a:srgbClr val="FF0000"/>
                </a:solidFill>
              </a:rPr>
              <a:t>findFirstBy</a:t>
            </a:r>
            <a:r>
              <a:rPr lang="en-US" sz="1800" dirty="0">
                <a:solidFill>
                  <a:srgbClr val="FF0000"/>
                </a:solidFill>
              </a:rPr>
              <a:t>, and </a:t>
            </a:r>
            <a:r>
              <a:rPr lang="en-US" sz="1800" i="1" dirty="0">
                <a:solidFill>
                  <a:srgbClr val="FF0000"/>
                </a:solidFill>
              </a:rPr>
              <a:t>findFirst1By</a:t>
            </a:r>
            <a:r>
              <a:rPr lang="en-US" sz="1800" dirty="0"/>
              <a:t> all return the first entity that matches with the specified search criteria.</a:t>
            </a:r>
          </a:p>
          <a:p>
            <a:r>
              <a:rPr lang="en-US" sz="1800" dirty="0"/>
              <a:t>If we want to select unique results, we have to add the </a:t>
            </a:r>
            <a:r>
              <a:rPr lang="en-US" sz="1800" i="1" dirty="0"/>
              <a:t>Distinct</a:t>
            </a:r>
            <a:r>
              <a:rPr lang="en-US" sz="1800" dirty="0"/>
              <a:t> keyword before the first </a:t>
            </a:r>
            <a:r>
              <a:rPr lang="en-US" sz="1800" i="1" dirty="0"/>
              <a:t>By</a:t>
            </a:r>
            <a:r>
              <a:rPr lang="en-US" sz="1800" dirty="0"/>
              <a:t> word. For example, </a:t>
            </a:r>
            <a:r>
              <a:rPr lang="en-US" sz="1800" i="1" dirty="0" err="1">
                <a:solidFill>
                  <a:srgbClr val="FF0000"/>
                </a:solidFill>
              </a:rPr>
              <a:t>findTitleDistinctBy</a:t>
            </a:r>
            <a:r>
              <a:rPr lang="en-US" sz="1800" dirty="0">
                <a:solidFill>
                  <a:srgbClr val="FF0000"/>
                </a:solidFill>
              </a:rPr>
              <a:t> or </a:t>
            </a:r>
            <a:r>
              <a:rPr lang="en-US" sz="1800" i="1" dirty="0" err="1">
                <a:solidFill>
                  <a:srgbClr val="FF0000"/>
                </a:solidFill>
              </a:rPr>
              <a:t>findDistinctTitleBy</a:t>
            </a:r>
            <a:r>
              <a:rPr lang="en-US" sz="1800" dirty="0"/>
              <a:t> means that we want to select all unique titles that are found from the database.</a:t>
            </a:r>
          </a:p>
          <a:p>
            <a:r>
              <a:rPr lang="en-US" sz="1800" dirty="0"/>
              <a:t>We must add the search criteria of our query method after the first </a:t>
            </a:r>
            <a:r>
              <a:rPr lang="en-US" sz="1800" i="1" dirty="0"/>
              <a:t>By</a:t>
            </a:r>
            <a:r>
              <a:rPr lang="en-US" sz="1800" dirty="0"/>
              <a:t> word. We can specify the search criteria by combining property expressions with the supported keywords.</a:t>
            </a:r>
          </a:p>
          <a:p>
            <a:r>
              <a:rPr lang="en-US" sz="1800" dirty="0"/>
              <a:t>If our query method specifies x search conditions, we must add x method parameters to it. In other words, the number of method parameters must be equal than the number of search conditions. Also, the method parameters must be given in the same order than the search conditions.</a:t>
            </a:r>
          </a:p>
          <a:p>
            <a:endParaRPr lang="en-US" sz="1800" dirty="0"/>
          </a:p>
        </p:txBody>
      </p:sp>
    </p:spTree>
    <p:extLst>
      <p:ext uri="{BB962C8B-B14F-4D97-AF65-F5344CB8AC3E}">
        <p14:creationId xmlns:p14="http://schemas.microsoft.com/office/powerpoint/2010/main" val="2672765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Annotation</a:t>
            </a:r>
          </a:p>
        </p:txBody>
      </p:sp>
      <p:sp>
        <p:nvSpPr>
          <p:cNvPr id="3" name="Content Placeholder 2"/>
          <p:cNvSpPr>
            <a:spLocks noGrp="1"/>
          </p:cNvSpPr>
          <p:nvPr>
            <p:ph idx="1"/>
          </p:nvPr>
        </p:nvSpPr>
        <p:spPr/>
        <p:txBody>
          <a:bodyPr/>
          <a:lstStyle/>
          <a:p>
            <a:r>
              <a:rPr lang="en-US" sz="2000" b="1" dirty="0"/>
              <a:t>The </a:t>
            </a:r>
            <a:r>
              <a:rPr lang="en-US" sz="2000" b="1" i="1" dirty="0"/>
              <a:t>@Query</a:t>
            </a:r>
            <a:r>
              <a:rPr lang="en-US" sz="2000" b="1" dirty="0"/>
              <a:t> annotation has the following benefits:</a:t>
            </a:r>
          </a:p>
          <a:p>
            <a:pPr lvl="1"/>
            <a:r>
              <a:rPr lang="en-US" sz="2000" dirty="0"/>
              <a:t>It supports both JPQL and SQL.</a:t>
            </a:r>
          </a:p>
          <a:p>
            <a:pPr lvl="1"/>
            <a:r>
              <a:rPr lang="en-US" sz="2000" dirty="0"/>
              <a:t>The invoked query is found above the query method. In other words, it is easy to find out what the query method does.</a:t>
            </a:r>
          </a:p>
          <a:p>
            <a:pPr lvl="1"/>
            <a:r>
              <a:rPr lang="en-US" sz="2000" dirty="0"/>
              <a:t>There is no naming convention for query method names.</a:t>
            </a:r>
          </a:p>
          <a:p>
            <a:r>
              <a:rPr lang="en-US" sz="2000" b="1" dirty="0"/>
              <a:t>The </a:t>
            </a:r>
            <a:r>
              <a:rPr lang="en-US" sz="2000" b="1" i="1" dirty="0"/>
              <a:t>@Query</a:t>
            </a:r>
            <a:r>
              <a:rPr lang="en-US" sz="2000" b="1" dirty="0"/>
              <a:t> annotation has the following drawbacks:</a:t>
            </a:r>
          </a:p>
          <a:p>
            <a:pPr lvl="1"/>
            <a:r>
              <a:rPr lang="en-US" sz="2000" dirty="0"/>
              <a:t>There is no support for dynamic queries.</a:t>
            </a:r>
          </a:p>
          <a:p>
            <a:pPr lvl="1"/>
            <a:r>
              <a:rPr lang="en-US" sz="2000" dirty="0"/>
              <a:t>If we use SQL queries, we cannot change the used database without testing that our SQL queries work as expected.</a:t>
            </a:r>
          </a:p>
          <a:p>
            <a:endParaRPr lang="en-US" sz="2000" dirty="0"/>
          </a:p>
        </p:txBody>
      </p:sp>
    </p:spTree>
    <p:extLst>
      <p:ext uri="{BB962C8B-B14F-4D97-AF65-F5344CB8AC3E}">
        <p14:creationId xmlns:p14="http://schemas.microsoft.com/office/powerpoint/2010/main" val="1029497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Query</a:t>
            </a:r>
          </a:p>
        </p:txBody>
      </p:sp>
      <p:sp>
        <p:nvSpPr>
          <p:cNvPr id="3" name="Content Placeholder 2"/>
          <p:cNvSpPr>
            <a:spLocks noGrp="1"/>
          </p:cNvSpPr>
          <p:nvPr>
            <p:ph idx="1"/>
          </p:nvPr>
        </p:nvSpPr>
        <p:spPr/>
        <p:txBody>
          <a:bodyPr/>
          <a:lstStyle/>
          <a:p>
            <a:r>
              <a:rPr lang="en-US" sz="1800" b="1" dirty="0"/>
              <a:t>Named queries have the following benefits:</a:t>
            </a:r>
          </a:p>
          <a:p>
            <a:pPr lvl="1"/>
            <a:r>
              <a:rPr lang="en-US" sz="1800" dirty="0"/>
              <a:t>Named queries support both JPQL and SQL.</a:t>
            </a:r>
          </a:p>
          <a:p>
            <a:pPr lvl="1"/>
            <a:r>
              <a:rPr lang="en-US" sz="1800" dirty="0"/>
              <a:t>If we have an existing application that uses named queries, it is easy to refactor it to use </a:t>
            </a:r>
            <a:r>
              <a:rPr lang="en-US" sz="1800" dirty="0" err="1"/>
              <a:t>use</a:t>
            </a:r>
            <a:r>
              <a:rPr lang="en-US" sz="1800" dirty="0"/>
              <a:t> Spring Data JPA (if we want to).</a:t>
            </a:r>
          </a:p>
          <a:p>
            <a:pPr lvl="1"/>
            <a:r>
              <a:rPr lang="en-US" sz="1800" dirty="0"/>
              <a:t>Named queries provide support for SQL result set mapping. This means that we can write complex SQL queries and map the query results into objects.</a:t>
            </a:r>
          </a:p>
          <a:p>
            <a:r>
              <a:rPr lang="en-US" sz="1800" b="1" dirty="0"/>
              <a:t>Named queries have the following drawbacks:</a:t>
            </a:r>
          </a:p>
          <a:p>
            <a:pPr lvl="1"/>
            <a:r>
              <a:rPr lang="en-US" sz="1800" dirty="0"/>
              <a:t>We cannot see the invoked database query from the repository interface.</a:t>
            </a:r>
          </a:p>
          <a:p>
            <a:pPr lvl="1"/>
            <a:r>
              <a:rPr lang="en-US" sz="1800" dirty="0"/>
              <a:t>There is no support for dynamic queries.</a:t>
            </a:r>
          </a:p>
          <a:p>
            <a:pPr lvl="1"/>
            <a:r>
              <a:rPr lang="en-US" sz="1800" dirty="0"/>
              <a:t>If we specify named queries by using annotations, they “litter” the source code of our entity classes.</a:t>
            </a:r>
          </a:p>
          <a:p>
            <a:endParaRPr lang="en-US" sz="1800" dirty="0"/>
          </a:p>
        </p:txBody>
      </p:sp>
    </p:spTree>
    <p:extLst>
      <p:ext uri="{BB962C8B-B14F-4D97-AF65-F5344CB8AC3E}">
        <p14:creationId xmlns:p14="http://schemas.microsoft.com/office/powerpoint/2010/main" val="3851063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323394" y="1501977"/>
            <a:ext cx="9261933" cy="4355898"/>
          </a:xfrm>
          <a:solidFill>
            <a:schemeClr val="tx2">
              <a:lumMod val="20000"/>
              <a:lumOff val="80000"/>
            </a:schemeClr>
          </a:solidFill>
        </p:spPr>
        <p:txBody>
          <a:bodyPr/>
          <a:lstStyle/>
          <a:p>
            <a:pPr>
              <a:buNone/>
            </a:pPr>
            <a:r>
              <a:rPr lang="en-US" dirty="0"/>
              <a:t>@Entity</a:t>
            </a:r>
          </a:p>
          <a:p>
            <a:pPr>
              <a:buNone/>
            </a:pPr>
            <a:r>
              <a:rPr lang="en-US" dirty="0"/>
              <a:t>@</a:t>
            </a:r>
            <a:r>
              <a:rPr lang="en-US" dirty="0" err="1"/>
              <a:t>NamedQuery</a:t>
            </a:r>
            <a:r>
              <a:rPr lang="en-US" dirty="0"/>
              <a:t>(name="</a:t>
            </a:r>
            <a:r>
              <a:rPr lang="en-US" dirty="0" err="1"/>
              <a:t>Book.findByPrice",query</a:t>
            </a:r>
            <a:r>
              <a:rPr lang="en-US" dirty="0"/>
              <a:t>="select </a:t>
            </a:r>
            <a:r>
              <a:rPr lang="en-US" dirty="0" err="1"/>
              <a:t>name,author,price</a:t>
            </a:r>
            <a:r>
              <a:rPr lang="en-US" dirty="0"/>
              <a:t> from Book b where </a:t>
            </a:r>
            <a:r>
              <a:rPr lang="en-US" dirty="0" err="1"/>
              <a:t>b.price</a:t>
            </a:r>
            <a:r>
              <a:rPr lang="en-US" dirty="0"/>
              <a:t>=?1")</a:t>
            </a:r>
          </a:p>
          <a:p>
            <a:pPr>
              <a:buNone/>
            </a:pPr>
            <a:r>
              <a:rPr lang="en-US" dirty="0"/>
              <a:t>public class Book implements Serializable{</a:t>
            </a:r>
          </a:p>
          <a:p>
            <a:pPr>
              <a:buNone/>
            </a:pPr>
            <a:r>
              <a:rPr lang="en-US" dirty="0"/>
              <a:t>	private static final long </a:t>
            </a:r>
            <a:r>
              <a:rPr lang="en-US" dirty="0" err="1"/>
              <a:t>serialVersionUID</a:t>
            </a:r>
            <a:r>
              <a:rPr lang="en-US" dirty="0"/>
              <a:t> = 1L;</a:t>
            </a:r>
          </a:p>
          <a:p>
            <a:pPr>
              <a:buNone/>
            </a:pPr>
            <a:r>
              <a:rPr lang="en-US" dirty="0"/>
              <a:t>	@Id</a:t>
            </a:r>
          </a:p>
          <a:p>
            <a:pPr>
              <a:buNone/>
            </a:pPr>
            <a:r>
              <a:rPr lang="en-US" dirty="0"/>
              <a:t>	long id;</a:t>
            </a:r>
          </a:p>
          <a:p>
            <a:pPr>
              <a:buNone/>
            </a:pPr>
            <a:r>
              <a:rPr lang="en-US" dirty="0"/>
              <a:t>	@Column(name="name")</a:t>
            </a:r>
          </a:p>
          <a:p>
            <a:pPr>
              <a:buNone/>
            </a:pPr>
            <a:r>
              <a:rPr lang="en-US" dirty="0"/>
              <a:t>	String name;</a:t>
            </a:r>
          </a:p>
          <a:p>
            <a:pPr>
              <a:buNone/>
            </a:pPr>
            <a:r>
              <a:rPr lang="en-US" dirty="0"/>
              <a:t>	@Column(name="author")</a:t>
            </a:r>
          </a:p>
          <a:p>
            <a:pPr>
              <a:buNone/>
            </a:pPr>
            <a:r>
              <a:rPr lang="en-US" dirty="0"/>
              <a:t>	String author;</a:t>
            </a:r>
          </a:p>
          <a:p>
            <a:pPr>
              <a:buNone/>
            </a:pPr>
            <a:r>
              <a:rPr lang="en-US" dirty="0"/>
              <a:t>	@Column(name="price")</a:t>
            </a:r>
          </a:p>
          <a:p>
            <a:pPr>
              <a:buNone/>
            </a:pPr>
            <a:r>
              <a:rPr lang="en-US" dirty="0"/>
              <a:t>	long price;	</a:t>
            </a:r>
          </a:p>
          <a:p>
            <a:pPr>
              <a:buNone/>
            </a:pPr>
            <a:r>
              <a:rPr lang="en-US" dirty="0"/>
              <a:t>	//Getters and Setters</a:t>
            </a:r>
          </a:p>
          <a:p>
            <a:pPr>
              <a:buNone/>
            </a:pPr>
            <a:r>
              <a:rPr lang="en-US"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494845" y="3187902"/>
            <a:ext cx="6058356" cy="1765098"/>
          </a:xfrm>
          <a:solidFill>
            <a:schemeClr val="tx2">
              <a:lumMod val="20000"/>
              <a:lumOff val="80000"/>
            </a:schemeClr>
          </a:solidFill>
        </p:spPr>
        <p:txBody>
          <a:bodyPr/>
          <a:lstStyle/>
          <a:p>
            <a:pPr>
              <a:buNone/>
            </a:pPr>
            <a:r>
              <a:rPr lang="en-US" dirty="0"/>
              <a:t>public interface </a:t>
            </a:r>
            <a:r>
              <a:rPr lang="en-US" dirty="0" err="1"/>
              <a:t>BookOwnRepository</a:t>
            </a:r>
            <a:r>
              <a:rPr lang="en-US" dirty="0"/>
              <a:t> extends Repository&lt;</a:t>
            </a:r>
            <a:r>
              <a:rPr lang="en-US" dirty="0" err="1"/>
              <a:t>Book,Long</a:t>
            </a:r>
            <a:r>
              <a:rPr lang="en-US" dirty="0"/>
              <a:t>&gt;{</a:t>
            </a:r>
          </a:p>
          <a:p>
            <a:pPr>
              <a:buNone/>
            </a:pPr>
            <a:r>
              <a:rPr lang="en-US" dirty="0"/>
              <a:t>	@Query(value="select author from Book b where </a:t>
            </a:r>
            <a:r>
              <a:rPr lang="en-US" dirty="0" err="1"/>
              <a:t>b.author</a:t>
            </a:r>
            <a:r>
              <a:rPr lang="en-US" dirty="0"/>
              <a:t>=?1")</a:t>
            </a:r>
          </a:p>
          <a:p>
            <a:pPr>
              <a:buNone/>
            </a:pPr>
            <a:r>
              <a:rPr lang="en-US" dirty="0"/>
              <a:t>	List&lt;Book&gt; </a:t>
            </a:r>
            <a:r>
              <a:rPr lang="en-US" dirty="0" err="1"/>
              <a:t>findByName</a:t>
            </a:r>
            <a:r>
              <a:rPr lang="en-US" dirty="0"/>
              <a:t>(String name);</a:t>
            </a:r>
          </a:p>
          <a:p>
            <a:pPr>
              <a:buNone/>
            </a:pPr>
            <a:r>
              <a:rPr lang="en-US" dirty="0"/>
              <a:t>	List&lt;Book&gt; </a:t>
            </a:r>
            <a:r>
              <a:rPr lang="en-US" dirty="0" err="1"/>
              <a:t>findByNameAndAuthor</a:t>
            </a:r>
            <a:r>
              <a:rPr lang="en-US" dirty="0"/>
              <a:t>(String name, String author);</a:t>
            </a:r>
          </a:p>
          <a:p>
            <a:pPr>
              <a:buNone/>
            </a:pPr>
            <a:r>
              <a:rPr lang="en-US" dirty="0"/>
              <a:t>}</a:t>
            </a:r>
          </a:p>
          <a:p>
            <a:pPr>
              <a:buNone/>
            </a:pPr>
            <a:endParaRPr lang="en-US" dirty="0"/>
          </a:p>
        </p:txBody>
      </p:sp>
      <p:sp>
        <p:nvSpPr>
          <p:cNvPr id="4" name="TextBox 3"/>
          <p:cNvSpPr txBox="1"/>
          <p:nvPr/>
        </p:nvSpPr>
        <p:spPr>
          <a:xfrm>
            <a:off x="333375" y="5219700"/>
            <a:ext cx="7269939" cy="954107"/>
          </a:xfrm>
          <a:prstGeom prst="rect">
            <a:avLst/>
          </a:prstGeom>
          <a:solidFill>
            <a:schemeClr val="tx2">
              <a:lumMod val="20000"/>
              <a:lumOff val="80000"/>
            </a:schemeClr>
          </a:solidFill>
        </p:spPr>
        <p:txBody>
          <a:bodyPr wrap="none" rtlCol="0">
            <a:spAutoFit/>
          </a:bodyPr>
          <a:lstStyle/>
          <a:p>
            <a:r>
              <a:rPr lang="en-US" sz="1400" dirty="0">
                <a:solidFill>
                  <a:schemeClr val="tx2">
                    <a:lumMod val="50000"/>
                  </a:schemeClr>
                </a:solidFill>
              </a:rPr>
              <a:t>public interface </a:t>
            </a:r>
            <a:r>
              <a:rPr lang="en-US" sz="1400" dirty="0" err="1">
                <a:solidFill>
                  <a:schemeClr val="tx2">
                    <a:lumMod val="50000"/>
                  </a:schemeClr>
                </a:solidFill>
              </a:rPr>
              <a:t>BookNamedQueryRepositoryExample</a:t>
            </a:r>
            <a:r>
              <a:rPr lang="en-US" sz="1400" dirty="0">
                <a:solidFill>
                  <a:schemeClr val="tx2">
                    <a:lumMod val="50000"/>
                  </a:schemeClr>
                </a:solidFill>
              </a:rPr>
              <a:t> extends Repository&lt;Book, Long&gt; {</a:t>
            </a:r>
          </a:p>
          <a:p>
            <a:r>
              <a:rPr lang="en-US" sz="1400" dirty="0">
                <a:solidFill>
                  <a:schemeClr val="tx2">
                    <a:lumMod val="50000"/>
                  </a:schemeClr>
                </a:solidFill>
              </a:rPr>
              <a:t>	// Query will be used from Named query defined at Entity class</a:t>
            </a:r>
          </a:p>
          <a:p>
            <a:r>
              <a:rPr lang="en-US" sz="1400" dirty="0">
                <a:solidFill>
                  <a:schemeClr val="tx2">
                    <a:lumMod val="50000"/>
                  </a:schemeClr>
                </a:solidFill>
              </a:rPr>
              <a:t>	List&lt;Book&gt; </a:t>
            </a:r>
            <a:r>
              <a:rPr lang="en-US" sz="1400" dirty="0" err="1">
                <a:solidFill>
                  <a:schemeClr val="tx2">
                    <a:lumMod val="50000"/>
                  </a:schemeClr>
                </a:solidFill>
              </a:rPr>
              <a:t>findByPrice</a:t>
            </a:r>
            <a:r>
              <a:rPr lang="en-US" sz="1400" dirty="0">
                <a:solidFill>
                  <a:schemeClr val="tx2">
                    <a:lumMod val="50000"/>
                  </a:schemeClr>
                </a:solidFill>
              </a:rPr>
              <a:t>(long price);</a:t>
            </a:r>
          </a:p>
          <a:p>
            <a:r>
              <a:rPr lang="en-US" sz="1400" dirty="0">
                <a:solidFill>
                  <a:schemeClr val="tx2">
                    <a:lumMod val="50000"/>
                  </a:schemeClr>
                </a:solidFill>
              </a:rPr>
              <a:t>}</a:t>
            </a:r>
          </a:p>
        </p:txBody>
      </p:sp>
      <p:sp>
        <p:nvSpPr>
          <p:cNvPr id="5" name="TextBox 4"/>
          <p:cNvSpPr txBox="1"/>
          <p:nvPr/>
        </p:nvSpPr>
        <p:spPr>
          <a:xfrm>
            <a:off x="628650" y="1809750"/>
            <a:ext cx="5747086" cy="954107"/>
          </a:xfrm>
          <a:prstGeom prst="rect">
            <a:avLst/>
          </a:prstGeom>
          <a:solidFill>
            <a:schemeClr val="tx2">
              <a:lumMod val="20000"/>
              <a:lumOff val="80000"/>
            </a:schemeClr>
          </a:solidFill>
        </p:spPr>
        <p:txBody>
          <a:bodyPr wrap="none" rtlCol="0">
            <a:spAutoFit/>
          </a:bodyPr>
          <a:lstStyle/>
          <a:p>
            <a:r>
              <a:rPr lang="en-US" sz="1400" dirty="0">
                <a:solidFill>
                  <a:schemeClr val="tx2">
                    <a:lumMod val="50000"/>
                  </a:schemeClr>
                </a:solidFill>
              </a:rPr>
              <a:t>public interface </a:t>
            </a:r>
            <a:r>
              <a:rPr lang="en-US" sz="1400" dirty="0" err="1">
                <a:solidFill>
                  <a:schemeClr val="tx2">
                    <a:lumMod val="50000"/>
                  </a:schemeClr>
                </a:solidFill>
              </a:rPr>
              <a:t>BookRepository</a:t>
            </a:r>
            <a:r>
              <a:rPr lang="en-US" sz="1400" dirty="0">
                <a:solidFill>
                  <a:schemeClr val="tx2">
                    <a:lumMod val="50000"/>
                  </a:schemeClr>
                </a:solidFill>
              </a:rPr>
              <a:t> extends </a:t>
            </a:r>
            <a:r>
              <a:rPr lang="en-US" sz="1400" dirty="0" err="1">
                <a:solidFill>
                  <a:schemeClr val="tx2">
                    <a:lumMod val="50000"/>
                  </a:schemeClr>
                </a:solidFill>
              </a:rPr>
              <a:t>JpaRepository</a:t>
            </a:r>
            <a:r>
              <a:rPr lang="en-US" sz="1400" dirty="0">
                <a:solidFill>
                  <a:schemeClr val="tx2">
                    <a:lumMod val="50000"/>
                  </a:schemeClr>
                </a:solidFill>
              </a:rPr>
              <a:t>&lt;</a:t>
            </a:r>
            <a:r>
              <a:rPr lang="en-US" sz="1400" dirty="0" err="1">
                <a:solidFill>
                  <a:schemeClr val="tx2">
                    <a:lumMod val="50000"/>
                  </a:schemeClr>
                </a:solidFill>
              </a:rPr>
              <a:t>Book,Long</a:t>
            </a:r>
            <a:r>
              <a:rPr lang="en-US" sz="1400" dirty="0">
                <a:solidFill>
                  <a:schemeClr val="tx2">
                    <a:lumMod val="50000"/>
                  </a:schemeClr>
                </a:solidFill>
              </a:rPr>
              <a:t>&gt; {</a:t>
            </a:r>
          </a:p>
          <a:p>
            <a:endParaRPr lang="en-US" sz="1400" dirty="0">
              <a:solidFill>
                <a:schemeClr val="tx2">
                  <a:lumMod val="50000"/>
                </a:schemeClr>
              </a:solidFill>
            </a:endParaRPr>
          </a:p>
          <a:p>
            <a:r>
              <a:rPr lang="en-US" sz="1400" dirty="0">
                <a:solidFill>
                  <a:schemeClr val="tx2">
                    <a:lumMod val="50000"/>
                  </a:schemeClr>
                </a:solidFill>
              </a:rPr>
              <a:t>}</a:t>
            </a:r>
          </a:p>
          <a:p>
            <a:endParaRPr lang="en-US" sz="1400" dirty="0" err="1">
              <a:solidFill>
                <a:schemeClr val="tx2">
                  <a:lumMod val="50000"/>
                </a:scheme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742495" y="1387677"/>
            <a:ext cx="8230056" cy="4298748"/>
          </a:xfrm>
          <a:solidFill>
            <a:schemeClr val="tx2">
              <a:lumMod val="20000"/>
              <a:lumOff val="80000"/>
            </a:schemeClr>
          </a:solidFill>
        </p:spPr>
        <p:txBody>
          <a:bodyPr/>
          <a:lstStyle/>
          <a:p>
            <a:pPr>
              <a:buNone/>
            </a:pPr>
            <a:r>
              <a:rPr lang="en-US" dirty="0"/>
              <a:t>public interface </a:t>
            </a:r>
            <a:r>
              <a:rPr lang="en-US" dirty="0" err="1"/>
              <a:t>BookQueryRepositoryExample</a:t>
            </a:r>
            <a:r>
              <a:rPr lang="en-US" dirty="0"/>
              <a:t> extends Repository&lt;Book, Long&gt; {</a:t>
            </a:r>
          </a:p>
          <a:p>
            <a:pPr>
              <a:buNone/>
            </a:pPr>
            <a:r>
              <a:rPr lang="en-US" dirty="0"/>
              <a:t>	</a:t>
            </a:r>
          </a:p>
          <a:p>
            <a:pPr>
              <a:buNone/>
            </a:pPr>
            <a:r>
              <a:rPr lang="en-US" dirty="0"/>
              <a:t>	@Query(value = "select * from #{#</a:t>
            </a:r>
            <a:r>
              <a:rPr lang="en-US" dirty="0" err="1"/>
              <a:t>entityName</a:t>
            </a:r>
            <a:r>
              <a:rPr lang="en-US" dirty="0"/>
              <a:t>} b where b.name=?1", </a:t>
            </a:r>
            <a:r>
              <a:rPr lang="en-US" dirty="0" err="1"/>
              <a:t>nativeQuery</a:t>
            </a:r>
            <a:r>
              <a:rPr lang="en-US" dirty="0"/>
              <a:t> = true)</a:t>
            </a:r>
          </a:p>
          <a:p>
            <a:pPr>
              <a:buNone/>
            </a:pPr>
            <a:r>
              <a:rPr lang="en-US" dirty="0"/>
              <a:t>	List&lt;Book&gt; </a:t>
            </a:r>
            <a:r>
              <a:rPr lang="en-US" dirty="0" err="1"/>
              <a:t>findByName</a:t>
            </a:r>
            <a:r>
              <a:rPr lang="en-US" dirty="0"/>
              <a:t>(String name);</a:t>
            </a:r>
          </a:p>
          <a:p>
            <a:pPr>
              <a:buNone/>
            </a:pPr>
            <a:endParaRPr lang="en-US" dirty="0"/>
          </a:p>
          <a:p>
            <a:pPr>
              <a:buNone/>
            </a:pPr>
            <a:r>
              <a:rPr lang="en-US" dirty="0"/>
              <a:t>	@Query(value = "select </a:t>
            </a:r>
            <a:r>
              <a:rPr lang="en-US" dirty="0" err="1"/>
              <a:t>name,author,price</a:t>
            </a:r>
            <a:r>
              <a:rPr lang="en-US" dirty="0"/>
              <a:t> from Book b where </a:t>
            </a:r>
            <a:r>
              <a:rPr lang="en-US" dirty="0" err="1"/>
              <a:t>b.price</a:t>
            </a:r>
            <a:r>
              <a:rPr lang="en-US" dirty="0"/>
              <a:t>&gt;?1 and </a:t>
            </a:r>
            <a:r>
              <a:rPr lang="en-US" dirty="0" err="1"/>
              <a:t>b.price</a:t>
            </a:r>
            <a:r>
              <a:rPr lang="en-US" dirty="0"/>
              <a:t>&lt;?2")</a:t>
            </a:r>
          </a:p>
          <a:p>
            <a:pPr>
              <a:buNone/>
            </a:pPr>
            <a:r>
              <a:rPr lang="en-US" dirty="0"/>
              <a:t>	List&lt;Book&gt; </a:t>
            </a:r>
            <a:r>
              <a:rPr lang="en-US" dirty="0" err="1"/>
              <a:t>findByPriceRange</a:t>
            </a:r>
            <a:r>
              <a:rPr lang="en-US" dirty="0"/>
              <a:t>(long price1, long price2);</a:t>
            </a:r>
          </a:p>
          <a:p>
            <a:pPr>
              <a:buNone/>
            </a:pPr>
            <a:endParaRPr lang="en-US" dirty="0"/>
          </a:p>
          <a:p>
            <a:pPr>
              <a:buNone/>
            </a:pPr>
            <a:r>
              <a:rPr lang="en-US" dirty="0"/>
              <a:t>	@Query(value = "select </a:t>
            </a:r>
            <a:r>
              <a:rPr lang="en-US" dirty="0" err="1"/>
              <a:t>name,author,price</a:t>
            </a:r>
            <a:r>
              <a:rPr lang="en-US" dirty="0"/>
              <a:t> from Book b where b.name like %:name%")</a:t>
            </a:r>
          </a:p>
          <a:p>
            <a:pPr>
              <a:buNone/>
            </a:pPr>
            <a:r>
              <a:rPr lang="en-US" dirty="0"/>
              <a:t>	List&lt;Book&gt; </a:t>
            </a:r>
            <a:r>
              <a:rPr lang="en-US" dirty="0" err="1"/>
              <a:t>findByNameMatch</a:t>
            </a:r>
            <a:r>
              <a:rPr lang="en-US" dirty="0"/>
              <a:t>(@</a:t>
            </a:r>
            <a:r>
              <a:rPr lang="en-US" dirty="0" err="1"/>
              <a:t>Param</a:t>
            </a:r>
            <a:r>
              <a:rPr lang="en-US" dirty="0"/>
              <a:t>("name") String name);</a:t>
            </a:r>
          </a:p>
          <a:p>
            <a:pPr>
              <a:buNone/>
            </a:pPr>
            <a:endParaRPr lang="en-US" dirty="0"/>
          </a:p>
          <a:p>
            <a:pPr>
              <a:buNone/>
            </a:pPr>
            <a:r>
              <a:rPr lang="en-US" dirty="0"/>
              <a:t>	@Query(value = "select </a:t>
            </a:r>
            <a:r>
              <a:rPr lang="en-US" dirty="0" err="1"/>
              <a:t>name,author,price</a:t>
            </a:r>
            <a:r>
              <a:rPr lang="en-US" dirty="0"/>
              <a:t> from Book b where b.name = :name AND </a:t>
            </a:r>
            <a:r>
              <a:rPr lang="en-US" dirty="0" err="1"/>
              <a:t>b.author</a:t>
            </a:r>
            <a:r>
              <a:rPr lang="en-US" dirty="0"/>
              <a:t>=:author AND </a:t>
            </a:r>
            <a:r>
              <a:rPr lang="en-US" dirty="0" err="1"/>
              <a:t>b.price</a:t>
            </a:r>
            <a:r>
              <a:rPr lang="en-US" dirty="0"/>
              <a:t>=:price")</a:t>
            </a:r>
          </a:p>
          <a:p>
            <a:pPr>
              <a:buNone/>
            </a:pPr>
            <a:r>
              <a:rPr lang="en-US" dirty="0"/>
              <a:t>	List&lt;Book&gt; </a:t>
            </a:r>
            <a:r>
              <a:rPr lang="en-US" dirty="0" err="1"/>
              <a:t>findByNamedParam</a:t>
            </a:r>
            <a:r>
              <a:rPr lang="en-US" dirty="0"/>
              <a:t>(@</a:t>
            </a:r>
            <a:r>
              <a:rPr lang="en-US" dirty="0" err="1"/>
              <a:t>Param</a:t>
            </a:r>
            <a:r>
              <a:rPr lang="en-US" dirty="0"/>
              <a:t>("name") String name, @</a:t>
            </a:r>
            <a:r>
              <a:rPr lang="en-US" dirty="0" err="1"/>
              <a:t>Param</a:t>
            </a:r>
            <a:r>
              <a:rPr lang="en-US" dirty="0"/>
              <a:t>("author") String author,</a:t>
            </a:r>
          </a:p>
          <a:p>
            <a:pPr>
              <a:buNone/>
            </a:pPr>
            <a:r>
              <a:rPr lang="en-US" dirty="0"/>
              <a:t>			@</a:t>
            </a:r>
            <a:r>
              <a:rPr lang="en-US" dirty="0" err="1"/>
              <a:t>Param</a:t>
            </a:r>
            <a:r>
              <a:rPr lang="en-US" dirty="0"/>
              <a:t>("price") long price);</a:t>
            </a:r>
          </a:p>
          <a:p>
            <a:pPr>
              <a:buNone/>
            </a:pPr>
            <a:r>
              <a:rPr lang="en-US" dirty="0"/>
              <a:t>}</a:t>
            </a:r>
          </a:p>
          <a:p>
            <a:pPr>
              <a:buNone/>
            </a:pP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REST</a:t>
            </a:r>
          </a:p>
        </p:txBody>
      </p:sp>
      <p:sp>
        <p:nvSpPr>
          <p:cNvPr id="3" name="Content Placeholder 2"/>
          <p:cNvSpPr>
            <a:spLocks noGrp="1"/>
          </p:cNvSpPr>
          <p:nvPr>
            <p:ph idx="1"/>
          </p:nvPr>
        </p:nvSpPr>
        <p:spPr/>
        <p:txBody>
          <a:bodyPr/>
          <a:lstStyle/>
          <a:p>
            <a:pPr fontAlgn="base"/>
            <a:r>
              <a:rPr lang="en-US" sz="2800" dirty="0"/>
              <a:t>To Create a resource : HTTP POST should be used</a:t>
            </a:r>
          </a:p>
          <a:p>
            <a:pPr fontAlgn="base"/>
            <a:r>
              <a:rPr lang="en-US" sz="2800" dirty="0"/>
              <a:t>To Retrieve a resource : HTTP GET should be used</a:t>
            </a:r>
          </a:p>
          <a:p>
            <a:pPr fontAlgn="base"/>
            <a:r>
              <a:rPr lang="en-US" sz="2800" dirty="0"/>
              <a:t>To Update a resource : HTTP PUT should be used</a:t>
            </a:r>
          </a:p>
          <a:p>
            <a:pPr fontAlgn="base"/>
            <a:r>
              <a:rPr lang="en-US" sz="2800" dirty="0"/>
              <a:t>To Delete a resource : HTTP DELETE should be used</a:t>
            </a:r>
          </a:p>
          <a:p>
            <a:endParaRPr lang="en-US" sz="2800" dirty="0"/>
          </a:p>
        </p:txBody>
      </p:sp>
    </p:spTree>
    <p:extLst>
      <p:ext uri="{BB962C8B-B14F-4D97-AF65-F5344CB8AC3E}">
        <p14:creationId xmlns:p14="http://schemas.microsoft.com/office/powerpoint/2010/main" val="270322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REST</a:t>
            </a:r>
          </a:p>
        </p:txBody>
      </p:sp>
      <p:sp>
        <p:nvSpPr>
          <p:cNvPr id="3" name="Content Placeholder 2"/>
          <p:cNvSpPr>
            <a:spLocks noGrp="1"/>
          </p:cNvSpPr>
          <p:nvPr>
            <p:ph idx="1"/>
          </p:nvPr>
        </p:nvSpPr>
        <p:spPr/>
        <p:txBody>
          <a:bodyPr/>
          <a:lstStyle/>
          <a:p>
            <a:pPr fontAlgn="base"/>
            <a:r>
              <a:rPr lang="en-US" sz="2400" b="1" dirty="0"/>
              <a:t>GET</a:t>
            </a:r>
            <a:r>
              <a:rPr lang="en-US" sz="2400" dirty="0"/>
              <a:t> request to /</a:t>
            </a:r>
            <a:r>
              <a:rPr lang="en-US" sz="2400" dirty="0" err="1"/>
              <a:t>api</a:t>
            </a:r>
            <a:r>
              <a:rPr lang="en-US" sz="2400" dirty="0"/>
              <a:t>/user/ returns a list of users</a:t>
            </a:r>
          </a:p>
          <a:p>
            <a:pPr fontAlgn="base"/>
            <a:r>
              <a:rPr lang="en-US" sz="2400" b="1" dirty="0"/>
              <a:t>GET</a:t>
            </a:r>
            <a:r>
              <a:rPr lang="en-US" sz="2400" dirty="0"/>
              <a:t> request to /</a:t>
            </a:r>
            <a:r>
              <a:rPr lang="en-US" sz="2400" dirty="0" err="1"/>
              <a:t>api</a:t>
            </a:r>
            <a:r>
              <a:rPr lang="en-US" sz="2400" dirty="0"/>
              <a:t>/user/1 returns the user with ID 1</a:t>
            </a:r>
          </a:p>
          <a:p>
            <a:pPr fontAlgn="base"/>
            <a:r>
              <a:rPr lang="en-US" sz="2400" b="1" dirty="0"/>
              <a:t>POST</a:t>
            </a:r>
            <a:r>
              <a:rPr lang="en-US" sz="2400" dirty="0"/>
              <a:t> request to /</a:t>
            </a:r>
            <a:r>
              <a:rPr lang="en-US" sz="2400" dirty="0" err="1"/>
              <a:t>api</a:t>
            </a:r>
            <a:r>
              <a:rPr lang="en-US" sz="2400" dirty="0"/>
              <a:t>/user/ with a user object as JSON creates a new user</a:t>
            </a:r>
          </a:p>
          <a:p>
            <a:pPr fontAlgn="base"/>
            <a:r>
              <a:rPr lang="en-US" sz="2400" b="1" dirty="0"/>
              <a:t>PUT</a:t>
            </a:r>
            <a:r>
              <a:rPr lang="en-US" sz="2400" dirty="0"/>
              <a:t> request to /</a:t>
            </a:r>
            <a:r>
              <a:rPr lang="en-US" sz="2400" dirty="0" err="1"/>
              <a:t>api</a:t>
            </a:r>
            <a:r>
              <a:rPr lang="en-US" sz="2400" dirty="0"/>
              <a:t>/user/3 with a user object as JSON updates the user with ID 3</a:t>
            </a:r>
          </a:p>
          <a:p>
            <a:pPr fontAlgn="base"/>
            <a:r>
              <a:rPr lang="en-US" sz="2400" b="1" dirty="0"/>
              <a:t>DELETE</a:t>
            </a:r>
            <a:r>
              <a:rPr lang="en-US" sz="2400" dirty="0"/>
              <a:t> request to /</a:t>
            </a:r>
            <a:r>
              <a:rPr lang="en-US" sz="2400" dirty="0" err="1"/>
              <a:t>api</a:t>
            </a:r>
            <a:r>
              <a:rPr lang="en-US" sz="2400" dirty="0"/>
              <a:t>/user/4 deletes the user with ID 4</a:t>
            </a:r>
          </a:p>
          <a:p>
            <a:pPr fontAlgn="base"/>
            <a:r>
              <a:rPr lang="en-US" sz="2400" b="1" dirty="0"/>
              <a:t>DELETE</a:t>
            </a:r>
            <a:r>
              <a:rPr lang="en-US" sz="2400" dirty="0"/>
              <a:t> request to /</a:t>
            </a:r>
            <a:r>
              <a:rPr lang="en-US" sz="2400" dirty="0" err="1"/>
              <a:t>api</a:t>
            </a:r>
            <a:r>
              <a:rPr lang="en-US" sz="2400" dirty="0"/>
              <a:t>/user/ deletes all the users</a:t>
            </a:r>
          </a:p>
          <a:p>
            <a:endParaRPr lang="en-US" sz="2400" dirty="0"/>
          </a:p>
        </p:txBody>
      </p:sp>
    </p:spTree>
    <p:extLst>
      <p:ext uri="{BB962C8B-B14F-4D97-AF65-F5344CB8AC3E}">
        <p14:creationId xmlns:p14="http://schemas.microsoft.com/office/powerpoint/2010/main" val="3507533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p:cNvSpPr>
            <a:spLocks noGrp="1" noChangeArrowheads="1"/>
          </p:cNvSpPr>
          <p:nvPr>
            <p:ph type="title"/>
          </p:nvPr>
        </p:nvSpPr>
        <p:spPr/>
        <p:txBody>
          <a:bodyPr/>
          <a:lstStyle/>
          <a:p>
            <a:r>
              <a:rPr lang="en-US"/>
              <a:t>Recap</a:t>
            </a:r>
          </a:p>
        </p:txBody>
      </p:sp>
      <p:sp>
        <p:nvSpPr>
          <p:cNvPr id="119813" name="Rectangle 3"/>
          <p:cNvSpPr>
            <a:spLocks noChangeArrowheads="1"/>
          </p:cNvSpPr>
          <p:nvPr/>
        </p:nvSpPr>
        <p:spPr bwMode="auto">
          <a:xfrm>
            <a:off x="325042" y="914401"/>
            <a:ext cx="9255919" cy="5262563"/>
          </a:xfrm>
          <a:prstGeom prst="rect">
            <a:avLst/>
          </a:prstGeom>
          <a:noFill/>
          <a:ln w="9525">
            <a:noFill/>
            <a:miter lim="800000"/>
            <a:headEnd/>
            <a:tailEnd/>
          </a:ln>
        </p:spPr>
        <p:txBody>
          <a:bodyPr>
            <a:spAutoFit/>
          </a:bodyPr>
          <a:lstStyle/>
          <a:p>
            <a:pPr marL="457200" indent="-457200" algn="l" eaLnBrk="1" hangingPunct="1">
              <a:lnSpc>
                <a:spcPct val="100000"/>
              </a:lnSpc>
            </a:pPr>
            <a:endParaRPr lang="en-US" sz="2800" b="0"/>
          </a:p>
          <a:p>
            <a:pPr marL="457200" indent="-457200" algn="l" eaLnBrk="1" hangingPunct="1">
              <a:lnSpc>
                <a:spcPct val="100000"/>
              </a:lnSpc>
            </a:pPr>
            <a:r>
              <a:rPr lang="en-US" sz="2800" b="0"/>
              <a:t>DI					IOC</a:t>
            </a:r>
          </a:p>
          <a:p>
            <a:pPr marL="457200" indent="-457200" algn="l" eaLnBrk="1" hangingPunct="1">
              <a:lnSpc>
                <a:spcPct val="100000"/>
              </a:lnSpc>
            </a:pPr>
            <a:r>
              <a:rPr lang="en-US" sz="2800" b="0"/>
              <a:t>			AOP					Merits</a:t>
            </a:r>
          </a:p>
          <a:p>
            <a:pPr marL="457200" indent="-457200" algn="l" eaLnBrk="1" hangingPunct="1">
              <a:lnSpc>
                <a:spcPct val="100000"/>
              </a:lnSpc>
            </a:pPr>
            <a:r>
              <a:rPr lang="en-US" sz="2800" b="0"/>
              <a:t> </a:t>
            </a:r>
          </a:p>
          <a:p>
            <a:pPr marL="457200" indent="-457200" algn="l" eaLnBrk="1" hangingPunct="1">
              <a:lnSpc>
                <a:spcPct val="100000"/>
              </a:lnSpc>
            </a:pPr>
            <a:r>
              <a:rPr lang="en-US" sz="2800" b="0"/>
              <a:t>						Framework</a:t>
            </a:r>
          </a:p>
          <a:p>
            <a:pPr marL="457200" indent="-457200" algn="l" eaLnBrk="1" hangingPunct="1">
              <a:lnSpc>
                <a:spcPct val="100000"/>
              </a:lnSpc>
            </a:pPr>
            <a:r>
              <a:rPr lang="en-US" sz="2800" b="0"/>
              <a:t> 			Architecture</a:t>
            </a:r>
          </a:p>
          <a:p>
            <a:pPr marL="457200" indent="-457200" algn="l" eaLnBrk="1" hangingPunct="1">
              <a:lnSpc>
                <a:spcPct val="100000"/>
              </a:lnSpc>
            </a:pPr>
            <a:r>
              <a:rPr lang="en-US" sz="2800" b="0"/>
              <a:t>					</a:t>
            </a:r>
          </a:p>
          <a:p>
            <a:pPr marL="457200" indent="-457200" algn="l" eaLnBrk="1" hangingPunct="1">
              <a:lnSpc>
                <a:spcPct val="100000"/>
              </a:lnSpc>
            </a:pPr>
            <a:r>
              <a:rPr lang="en-US" sz="2800" b="0"/>
              <a:t>					MVC</a:t>
            </a:r>
          </a:p>
          <a:p>
            <a:pPr marL="457200" indent="-457200" algn="l" eaLnBrk="1" hangingPunct="1">
              <a:lnSpc>
                <a:spcPct val="100000"/>
              </a:lnSpc>
            </a:pPr>
            <a:endParaRPr lang="en-US" sz="2800" b="0"/>
          </a:p>
          <a:p>
            <a:pPr marL="457200" indent="-457200" algn="l" eaLnBrk="1" hangingPunct="1">
              <a:lnSpc>
                <a:spcPct val="100000"/>
              </a:lnSpc>
            </a:pPr>
            <a:r>
              <a:rPr lang="en-US" sz="2800" b="0"/>
              <a:t>	JDBC					Transactions</a:t>
            </a:r>
          </a:p>
          <a:p>
            <a:pPr marL="457200" indent="-457200" algn="l" eaLnBrk="1" hangingPunct="1">
              <a:lnSpc>
                <a:spcPct val="100000"/>
              </a:lnSpc>
            </a:pPr>
            <a:r>
              <a:rPr lang="en-US" sz="2800" b="0"/>
              <a:t>				</a:t>
            </a:r>
          </a:p>
          <a:p>
            <a:pPr marL="457200" indent="-457200" algn="l" eaLnBrk="1" hangingPunct="1">
              <a:lnSpc>
                <a:spcPct val="100000"/>
              </a:lnSpc>
            </a:pPr>
            <a:endParaRPr lang="en-US" sz="2800" b="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0460" name="think-cell Slide" r:id="rId5" imgW="360" imgH="360" progId="">
                  <p:embed/>
                </p:oleObj>
              </mc:Choice>
              <mc:Fallback>
                <p:oleObj name="think-cell Slide" r:id="rId5" imgW="360" imgH="360" progId="">
                  <p:embed/>
                  <p:pic>
                    <p:nvPicPr>
                      <p:cNvPr id="0" name="Picture 1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1379"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2"/>
          <p:cNvSpPr>
            <a:spLocks noGrp="1"/>
          </p:cNvSpPr>
          <p:nvPr>
            <p:ph type="title"/>
          </p:nvPr>
        </p:nvSpPr>
        <p:spPr>
          <a:xfrm>
            <a:off x="467544" y="0"/>
            <a:ext cx="8229600" cy="980728"/>
          </a:xfrm>
          <a:prstGeom prst="rect">
            <a:avLst/>
          </a:prstGeom>
        </p:spPr>
        <p:txBody>
          <a:bodyPr/>
          <a:lstStyle/>
          <a:p>
            <a:pPr defTabSz="914400">
              <a:spcBef>
                <a:spcPts val="0"/>
              </a:spcBef>
            </a:pPr>
            <a:r>
              <a:rPr lang="en-US" sz="3600" kern="0" dirty="0">
                <a:solidFill>
                  <a:schemeClr val="accent5"/>
                </a:solidFill>
                <a:latin typeface="Arial Narrow" pitchFamily="34" charset="0"/>
              </a:rPr>
              <a:t>Caching Annotations</a:t>
            </a:r>
            <a:endParaRPr kumimoji="0" lang="en-US" sz="3600" b="0" i="0" u="none" strike="noStrike" kern="0" cap="none" spc="0" normalizeH="0" baseline="0" noProof="0" dirty="0">
              <a:ln>
                <a:noFill/>
              </a:ln>
              <a:solidFill>
                <a:schemeClr val="accent5"/>
              </a:solidFill>
              <a:effectLst/>
              <a:uLnTx/>
              <a:uFillTx/>
              <a:latin typeface="Arial Narrow" pitchFamily="34" charset="0"/>
            </a:endParaRPr>
          </a:p>
        </p:txBody>
      </p:sp>
      <p:sp>
        <p:nvSpPr>
          <p:cNvPr id="8" name="Content Placeholder 3"/>
          <p:cNvSpPr>
            <a:spLocks noGrp="1"/>
          </p:cNvSpPr>
          <p:nvPr>
            <p:ph idx="4294967295"/>
          </p:nvPr>
        </p:nvSpPr>
        <p:spPr>
          <a:xfrm>
            <a:off x="323394" y="1501977"/>
            <a:ext cx="9261933" cy="4774998"/>
          </a:xfrm>
          <a:prstGeom prst="rect">
            <a:avLst/>
          </a:prstGeom>
        </p:spPr>
        <p:txBody>
          <a:bodyPr/>
          <a:lstStyle/>
          <a:p>
            <a:pPr fontAlgn="base"/>
            <a:r>
              <a:rPr lang="en-US" b="1" dirty="0"/>
              <a:t>@Cacheable </a:t>
            </a:r>
            <a:r>
              <a:rPr lang="en-US" dirty="0"/>
              <a:t>: triggers cache population</a:t>
            </a:r>
          </a:p>
          <a:p>
            <a:pPr fontAlgn="base"/>
            <a:r>
              <a:rPr lang="en-US" b="1" dirty="0"/>
              <a:t>@</a:t>
            </a:r>
            <a:r>
              <a:rPr lang="en-US" b="1" dirty="0" err="1"/>
              <a:t>CacheEvict</a:t>
            </a:r>
            <a:r>
              <a:rPr lang="en-US" b="1" dirty="0"/>
              <a:t> </a:t>
            </a:r>
            <a:r>
              <a:rPr lang="en-US" dirty="0"/>
              <a:t>: triggers cache eviction</a:t>
            </a:r>
          </a:p>
          <a:p>
            <a:pPr fontAlgn="base"/>
            <a:r>
              <a:rPr lang="en-US" b="1" dirty="0"/>
              <a:t>@</a:t>
            </a:r>
            <a:r>
              <a:rPr lang="en-US" b="1" dirty="0" err="1"/>
              <a:t>CachePut</a:t>
            </a:r>
            <a:r>
              <a:rPr lang="en-US" b="1" dirty="0"/>
              <a:t> </a:t>
            </a:r>
            <a:r>
              <a:rPr lang="en-US" dirty="0"/>
              <a:t>: updates the cache without interfering with the method execution</a:t>
            </a:r>
          </a:p>
          <a:p>
            <a:pPr fontAlgn="base"/>
            <a:r>
              <a:rPr lang="en-US" b="1" dirty="0"/>
              <a:t>@Caching</a:t>
            </a:r>
            <a:r>
              <a:rPr lang="en-US" dirty="0"/>
              <a:t> : regroups multiple cache operations to be applied on a method</a:t>
            </a:r>
          </a:p>
          <a:p>
            <a:pPr fontAlgn="base"/>
            <a:r>
              <a:rPr lang="en-US" b="1" dirty="0"/>
              <a:t>@</a:t>
            </a:r>
            <a:r>
              <a:rPr lang="en-US" b="1" dirty="0" err="1"/>
              <a:t>CacheConfig</a:t>
            </a:r>
            <a:r>
              <a:rPr lang="en-US" dirty="0"/>
              <a:t> : shares some common cache-related settings at class-level</a:t>
            </a:r>
          </a:p>
          <a:p>
            <a:pPr fontAlgn="base"/>
            <a:r>
              <a:rPr lang="en-US" b="1" dirty="0"/>
              <a:t>@</a:t>
            </a:r>
            <a:r>
              <a:rPr lang="en-US" b="1" dirty="0" err="1"/>
              <a:t>EnableCaching</a:t>
            </a:r>
            <a:r>
              <a:rPr lang="en-US" b="1" dirty="0"/>
              <a:t> </a:t>
            </a:r>
            <a:r>
              <a:rPr lang="en-US" dirty="0"/>
              <a:t>: Configuration level annotation which enables Caching</a:t>
            </a:r>
          </a:p>
        </p:txBody>
      </p:sp>
    </p:spTree>
    <p:extLst>
      <p:ext uri="{BB962C8B-B14F-4D97-AF65-F5344CB8AC3E}">
        <p14:creationId xmlns:p14="http://schemas.microsoft.com/office/powerpoint/2010/main" val="662610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2403"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2"/>
          <p:cNvSpPr>
            <a:spLocks noGrp="1"/>
          </p:cNvSpPr>
          <p:nvPr>
            <p:ph type="title"/>
          </p:nvPr>
        </p:nvSpPr>
        <p:spPr>
          <a:xfrm>
            <a:off x="467544" y="0"/>
            <a:ext cx="9209856" cy="980728"/>
          </a:xfrm>
          <a:prstGeom prst="rect">
            <a:avLst/>
          </a:prstGeom>
        </p:spPr>
        <p:txBody>
          <a:bodyPr/>
          <a:lstStyle/>
          <a:p>
            <a:pPr defTabSz="914400">
              <a:spcBef>
                <a:spcPts val="0"/>
              </a:spcBef>
            </a:pPr>
            <a:r>
              <a:rPr lang="en-US" sz="3200" kern="0" dirty="0">
                <a:solidFill>
                  <a:schemeClr val="accent5"/>
                </a:solidFill>
                <a:latin typeface="Arial Narrow" pitchFamily="34" charset="0"/>
              </a:rPr>
              <a:t>Environment Abstraction - @Profile, @</a:t>
            </a:r>
            <a:r>
              <a:rPr lang="en-US" sz="3200" kern="0" dirty="0" err="1">
                <a:solidFill>
                  <a:schemeClr val="accent5"/>
                </a:solidFill>
                <a:latin typeface="Arial Narrow" pitchFamily="34" charset="0"/>
              </a:rPr>
              <a:t>PropertySource</a:t>
            </a:r>
            <a:endParaRPr kumimoji="0" lang="en-US" sz="3200" b="0" i="0" u="none" strike="noStrike" kern="0" cap="none" spc="0" normalizeH="0" baseline="0" noProof="0" dirty="0">
              <a:ln>
                <a:noFill/>
              </a:ln>
              <a:solidFill>
                <a:schemeClr val="accent5"/>
              </a:solidFill>
              <a:effectLst/>
              <a:uLnTx/>
              <a:uFillTx/>
              <a:latin typeface="Arial Narrow" pitchFamily="34" charset="0"/>
            </a:endParaRPr>
          </a:p>
        </p:txBody>
      </p:sp>
      <p:sp>
        <p:nvSpPr>
          <p:cNvPr id="272387" name="Rectangle 3"/>
          <p:cNvSpPr>
            <a:spLocks noChangeArrowheads="1"/>
          </p:cNvSpPr>
          <p:nvPr/>
        </p:nvSpPr>
        <p:spPr bwMode="auto">
          <a:xfrm>
            <a:off x="333374" y="1807043"/>
            <a:ext cx="9410701" cy="1938992"/>
          </a:xfrm>
          <a:prstGeom prst="rect">
            <a:avLst/>
          </a:prstGeom>
          <a:solidFill>
            <a:srgbClr val="F5F5F9"/>
          </a:solidFill>
          <a:ln w="9525">
            <a:noFill/>
            <a:miter lim="800000"/>
            <a:headEnd/>
            <a:tailEnd/>
          </a:ln>
          <a:effectLst/>
        </p:spPr>
        <p:txBody>
          <a:bodyPr vert="horz" wrap="square" lIns="0" tIns="0" rIns="0" bIns="0" numCol="1" anchor="ctr" anchorCtr="0" compatLnSpc="1">
            <a:prstTxWarp prst="textNoShape">
              <a:avLst/>
            </a:prstTxWarp>
            <a:spAutoFit/>
          </a:bodyPr>
          <a:lstStyle/>
          <a:p>
            <a:pPr lvl="1" algn="just" defTabSz="914400" fontAlgn="base">
              <a:spcBef>
                <a:spcPct val="0"/>
              </a:spcBef>
              <a:spcAft>
                <a:spcPct val="0"/>
              </a:spcAft>
              <a:buFont typeface="Arial" pitchFamily="34" charset="0"/>
              <a:buChar char="•"/>
            </a:pPr>
            <a:r>
              <a:rPr kumimoji="0" lang="en-US" sz="1800" b="0" i="0" u="none" strike="noStrike" cap="none" normalizeH="0" baseline="0" dirty="0">
                <a:ln>
                  <a:noFill/>
                </a:ln>
                <a:solidFill>
                  <a:srgbClr val="404040"/>
                </a:solidFill>
                <a:effectLst/>
                <a:latin typeface="Open Sans"/>
                <a:cs typeface="Arial" pitchFamily="34" charset="0"/>
              </a:rPr>
              <a:t>Spring @</a:t>
            </a:r>
            <a:r>
              <a:rPr kumimoji="0" lang="en-US" sz="1800" b="0" i="0" u="none" strike="noStrike" cap="none" normalizeH="0" baseline="0" dirty="0" err="1">
                <a:ln>
                  <a:noFill/>
                </a:ln>
                <a:solidFill>
                  <a:srgbClr val="404040"/>
                </a:solidFill>
                <a:effectLst/>
                <a:latin typeface="Open Sans"/>
                <a:cs typeface="Arial" pitchFamily="34" charset="0"/>
              </a:rPr>
              <a:t>PropertySource</a:t>
            </a:r>
            <a:r>
              <a:rPr kumimoji="0" lang="en-US" sz="1800" b="0" i="0" u="none" strike="noStrike" cap="none" normalizeH="0" baseline="0" dirty="0">
                <a:ln>
                  <a:noFill/>
                </a:ln>
                <a:solidFill>
                  <a:srgbClr val="404040"/>
                </a:solidFill>
                <a:effectLst/>
                <a:latin typeface="Open Sans"/>
                <a:cs typeface="Arial" pitchFamily="34" charset="0"/>
              </a:rPr>
              <a:t> annotations is mainly used to read from properties file using Spring’s Environment interface. </a:t>
            </a:r>
          </a:p>
          <a:p>
            <a:pPr lvl="2" algn="just" defTabSz="914400" fontAlgn="base">
              <a:spcBef>
                <a:spcPct val="0"/>
              </a:spcBef>
              <a:spcAft>
                <a:spcPct val="0"/>
              </a:spcAft>
              <a:buFont typeface="Arial" pitchFamily="34" charset="0"/>
              <a:buChar char="•"/>
            </a:pPr>
            <a:r>
              <a:rPr kumimoji="0" lang="en-US" sz="1800" b="0" i="0" u="none" strike="noStrike" cap="none" normalizeH="0" baseline="0" dirty="0">
                <a:ln>
                  <a:noFill/>
                </a:ln>
                <a:solidFill>
                  <a:srgbClr val="404040"/>
                </a:solidFill>
                <a:effectLst/>
                <a:latin typeface="Open Sans"/>
                <a:cs typeface="Arial" pitchFamily="34" charset="0"/>
              </a:rPr>
              <a:t>This annotation is in practice, placed on </a:t>
            </a:r>
            <a:r>
              <a:rPr kumimoji="0" lang="en-US" sz="1800" b="0" i="0" u="none" strike="noStrike" cap="none" normalizeH="0" baseline="0" dirty="0">
                <a:ln>
                  <a:noFill/>
                </a:ln>
                <a:solidFill>
                  <a:srgbClr val="084683"/>
                </a:solidFill>
                <a:effectLst/>
                <a:latin typeface="Monaco"/>
                <a:cs typeface="Arial" pitchFamily="34" charset="0"/>
              </a:rPr>
              <a:t>@Configuration</a:t>
            </a:r>
            <a:r>
              <a:rPr kumimoji="0" lang="en-US" sz="1800" b="0" i="0" u="none" strike="noStrike" cap="none" normalizeH="0" baseline="0" dirty="0">
                <a:ln>
                  <a:noFill/>
                </a:ln>
                <a:solidFill>
                  <a:srgbClr val="404040"/>
                </a:solidFill>
                <a:effectLst/>
                <a:latin typeface="Open Sans"/>
                <a:cs typeface="Arial" pitchFamily="34" charset="0"/>
              </a:rPr>
              <a:t> classes. </a:t>
            </a:r>
          </a:p>
          <a:p>
            <a:pPr lvl="1" algn="just" defTabSz="914400" fontAlgn="base">
              <a:spcBef>
                <a:spcPct val="0"/>
              </a:spcBef>
              <a:spcAft>
                <a:spcPct val="0"/>
              </a:spcAft>
            </a:pPr>
            <a:endParaRPr kumimoji="0" lang="en-US" sz="1800" b="0" i="0" u="none" strike="noStrike" cap="none" normalizeH="0" baseline="0" dirty="0">
              <a:ln>
                <a:noFill/>
              </a:ln>
              <a:solidFill>
                <a:srgbClr val="404040"/>
              </a:solidFill>
              <a:effectLst/>
              <a:latin typeface="Open Sans"/>
              <a:cs typeface="Arial" pitchFamily="34" charset="0"/>
            </a:endParaRPr>
          </a:p>
          <a:p>
            <a:pPr lvl="1" algn="just" defTabSz="914400" fontAlgn="base">
              <a:spcBef>
                <a:spcPct val="0"/>
              </a:spcBef>
              <a:spcAft>
                <a:spcPct val="0"/>
              </a:spcAft>
              <a:buFont typeface="Arial" pitchFamily="34" charset="0"/>
              <a:buChar char="•"/>
            </a:pPr>
            <a:r>
              <a:rPr kumimoji="0" lang="en-US" sz="1800" b="0" i="0" u="none" strike="noStrike" cap="none" normalizeH="0" baseline="0" dirty="0">
                <a:ln>
                  <a:noFill/>
                </a:ln>
                <a:solidFill>
                  <a:srgbClr val="404040"/>
                </a:solidFill>
                <a:effectLst/>
                <a:latin typeface="Open Sans"/>
                <a:cs typeface="Arial" pitchFamily="34" charset="0"/>
              </a:rPr>
              <a:t>Spring @Value annotation can be used to specify expression on field or methods. Common use case is to specify the property from a .properties file along with default value.</a:t>
            </a:r>
            <a:r>
              <a:rPr kumimoji="0" lang="en-US" sz="1050" b="0" i="0" u="none" strike="noStrike" cap="none" normalizeH="0" baseline="0" dirty="0">
                <a:ln>
                  <a:noFill/>
                </a:ln>
                <a:solidFill>
                  <a:schemeClr val="tx1"/>
                </a:solidFill>
                <a:effectLst/>
                <a:latin typeface="Arial" pitchFamily="34" charset="0"/>
                <a:cs typeface="Arial" pitchFamily="34" charset="0"/>
              </a:rPr>
              <a:t> </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6261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95283"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2"/>
          <p:cNvSpPr>
            <a:spLocks noGrp="1"/>
          </p:cNvSpPr>
          <p:nvPr>
            <p:ph type="title"/>
          </p:nvPr>
        </p:nvSpPr>
        <p:spPr>
          <a:xfrm>
            <a:off x="467544" y="0"/>
            <a:ext cx="9152706" cy="980728"/>
          </a:xfrm>
          <a:prstGeom prst="rect">
            <a:avLst/>
          </a:prstGeom>
        </p:spPr>
        <p:txBody>
          <a:bodyPr/>
          <a:lstStyle/>
          <a:p>
            <a:pPr defTabSz="914400">
              <a:spcBef>
                <a:spcPts val="0"/>
              </a:spcBef>
            </a:pPr>
            <a:r>
              <a:rPr lang="en-US" sz="3200" kern="0" dirty="0">
                <a:solidFill>
                  <a:schemeClr val="accent5"/>
                </a:solidFill>
                <a:latin typeface="Arial Narrow" pitchFamily="34" charset="0"/>
              </a:rPr>
              <a:t>Environment Abstraction - @Profile, @</a:t>
            </a:r>
            <a:r>
              <a:rPr lang="en-US" sz="3200" kern="0" dirty="0" err="1">
                <a:solidFill>
                  <a:schemeClr val="accent5"/>
                </a:solidFill>
                <a:latin typeface="Arial Narrow" pitchFamily="34" charset="0"/>
              </a:rPr>
              <a:t>PropertySource</a:t>
            </a:r>
            <a:endParaRPr kumimoji="0" lang="en-US" sz="3200" b="0" i="0" u="none" strike="noStrike" kern="0" cap="none" spc="0" normalizeH="0" baseline="0" noProof="0" dirty="0">
              <a:ln>
                <a:noFill/>
              </a:ln>
              <a:solidFill>
                <a:schemeClr val="accent5"/>
              </a:solidFill>
              <a:effectLst/>
              <a:uLnTx/>
              <a:uFillTx/>
              <a:latin typeface="Arial Narrow" pitchFamily="34" charset="0"/>
            </a:endParaRPr>
          </a:p>
        </p:txBody>
      </p:sp>
      <p:sp>
        <p:nvSpPr>
          <p:cNvPr id="395267" name="Rectangle 3"/>
          <p:cNvSpPr>
            <a:spLocks noChangeArrowheads="1"/>
          </p:cNvSpPr>
          <p:nvPr/>
        </p:nvSpPr>
        <p:spPr bwMode="auto">
          <a:xfrm>
            <a:off x="1219200" y="1199442"/>
            <a:ext cx="6886575" cy="4678204"/>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xml</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version</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"1.0"</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encoding</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"UTF-8"</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beans</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err="1">
                <a:ln>
                  <a:noFill/>
                </a:ln>
                <a:solidFill>
                  <a:srgbClr val="808080"/>
                </a:solidFill>
                <a:effectLst/>
                <a:latin typeface="Consolas" pitchFamily="49" charset="0"/>
                <a:cs typeface="Consolas" pitchFamily="49" charset="0"/>
              </a:rPr>
              <a:t>xmlns</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hlinkClick r:id="rId7"/>
              </a:rPr>
              <a:t>http://www.springframework.org/schema/beans</a:t>
            </a:r>
            <a:r>
              <a:rPr kumimoji="0" lang="en-US" sz="1400" b="0" i="0" u="none" strike="noStrike" cap="none" normalizeH="0" baseline="0" dirty="0">
                <a:ln>
                  <a:noFill/>
                </a:ln>
                <a:solidFill>
                  <a:srgbClr val="0000FF"/>
                </a:solidFill>
                <a:effectLst/>
                <a:latin typeface="Consolas" pitchFamily="49" charset="0"/>
                <a:cs typeface="Consolas" pitchFamily="49" charset="0"/>
              </a:rPr>
              <a: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err="1">
                <a:ln>
                  <a:noFill/>
                </a:ln>
                <a:solidFill>
                  <a:srgbClr val="808080"/>
                </a:solidFill>
                <a:effectLst/>
                <a:latin typeface="Consolas" pitchFamily="49" charset="0"/>
                <a:cs typeface="Consolas" pitchFamily="49" charset="0"/>
              </a:rPr>
              <a:t>xmlns:xsi</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hlinkClick r:id="rId8"/>
              </a:rPr>
              <a:t>http://www.w3.org/2001/XMLSchema-instance</a:t>
            </a:r>
            <a:r>
              <a:rPr kumimoji="0" lang="en-US" sz="1400" b="0" i="0" u="none" strike="noStrike" cap="none" normalizeH="0" baseline="0" dirty="0">
                <a:ln>
                  <a:noFill/>
                </a:ln>
                <a:solidFill>
                  <a:srgbClr val="0000FF"/>
                </a:solidFill>
                <a:effectLst/>
                <a:latin typeface="Consolas" pitchFamily="49" charset="0"/>
                <a:cs typeface="Consolas" pitchFamily="49" charset="0"/>
              </a:rPr>
              <a: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err="1">
                <a:ln>
                  <a:noFill/>
                </a:ln>
                <a:solidFill>
                  <a:srgbClr val="808080"/>
                </a:solidFill>
                <a:effectLst/>
                <a:latin typeface="Consolas" pitchFamily="49" charset="0"/>
                <a:cs typeface="Consolas" pitchFamily="49" charset="0"/>
              </a:rPr>
              <a:t>xmlns:context</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hlinkClick r:id="rId9"/>
              </a:rPr>
              <a:t>http://www.springframework.org/schema/context</a:t>
            </a:r>
            <a:r>
              <a:rPr kumimoji="0" lang="en-US" sz="1400" b="0" i="0" u="none" strike="noStrike" cap="none" normalizeH="0" baseline="0" dirty="0">
                <a:ln>
                  <a:noFill/>
                </a:ln>
                <a:solidFill>
                  <a:srgbClr val="0000FF"/>
                </a:solidFill>
                <a:effectLst/>
                <a:latin typeface="Consolas" pitchFamily="49" charset="0"/>
                <a:cs typeface="Consolas" pitchFamily="49" charset="0"/>
              </a:rPr>
              <a: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err="1">
                <a:ln>
                  <a:noFill/>
                </a:ln>
                <a:solidFill>
                  <a:srgbClr val="000000"/>
                </a:solidFill>
                <a:effectLst/>
                <a:latin typeface="Consolas" pitchFamily="49" charset="0"/>
                <a:cs typeface="Consolas" pitchFamily="49" charset="0"/>
              </a:rPr>
              <a:t>xsi:schemaLocation</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00"/>
                </a:solidFill>
                <a:effectLst/>
                <a:latin typeface="Consolas" pitchFamily="49" charset="0"/>
                <a:cs typeface="Consolas" pitchFamily="49" charset="0"/>
                <a:hlinkClick r:id="rId7"/>
              </a:rPr>
              <a:t>http://www.springframework.org/schema/beans</a:t>
            </a:r>
            <a:r>
              <a:rPr kumimoji="0" lang="en-US" sz="1400" b="0" i="0" u="none" strike="noStrike" cap="none" normalizeH="0" baseline="0" dirty="0">
                <a:ln>
                  <a:noFill/>
                </a:ln>
                <a:solidFill>
                  <a:srgbClr val="000000"/>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hlinkClick r:id="rId10"/>
              </a:rPr>
              <a:t>http://www.springframework.org/schema/beans/spring-beans-4.0.xsd</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hlinkClick r:id="rId11"/>
              </a:rPr>
              <a:t>http://www.springframework.org/schema/context  </a:t>
            </a:r>
            <a:r>
              <a:rPr kumimoji="0" lang="en-US" sz="1400" b="0" i="0" u="none" strike="noStrike" cap="none" normalizeH="0" baseline="0" dirty="0">
                <a:ln>
                  <a:noFill/>
                </a:ln>
                <a:solidFill>
                  <a:srgbClr val="000000"/>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hlinkClick r:id="rId12"/>
              </a:rPr>
              <a:t>http://www.springframework.org/schema/context/spring-context-4.0.xsd</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404040"/>
                </a:solidFill>
                <a:effectLst/>
                <a:latin typeface="Consolas" pitchFamily="49" charset="0"/>
                <a:cs typeface="Consolas" pitchFamily="49" charset="0"/>
              </a:rPr>
              <a:t> </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err="1">
                <a:ln>
                  <a:noFill/>
                </a:ln>
                <a:solidFill>
                  <a:srgbClr val="006699"/>
                </a:solidFill>
                <a:effectLst/>
                <a:latin typeface="Consolas" pitchFamily="49" charset="0"/>
                <a:cs typeface="Consolas" pitchFamily="49" charset="0"/>
              </a:rPr>
              <a:t>context:component</a:t>
            </a:r>
            <a:r>
              <a:rPr kumimoji="0" lang="en-US" sz="1400" b="1" i="0" u="none" strike="noStrike" cap="none" normalizeH="0" baseline="0" dirty="0">
                <a:ln>
                  <a:noFill/>
                </a:ln>
                <a:solidFill>
                  <a:srgbClr val="006699"/>
                </a:solidFill>
                <a:effectLst/>
                <a:latin typeface="Consolas" pitchFamily="49" charset="0"/>
                <a:cs typeface="Consolas" pitchFamily="49" charset="0"/>
              </a:rPr>
              <a:t>-scan</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base-package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“org.cap"</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404040"/>
                </a:solidFill>
                <a:effectLst/>
                <a:latin typeface="Consolas" pitchFamily="49" charset="0"/>
                <a:cs typeface="Consolas" pitchFamily="49" charset="0"/>
              </a:rPr>
              <a:t> </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bean</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class</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"org.springframework.context.support.PropertySourcesPlaceholderConfigurer"</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property</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name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400" b="0" i="0" u="none" strike="noStrike" cap="none" normalizeH="0" baseline="0" dirty="0" err="1">
                <a:ln>
                  <a:noFill/>
                </a:ln>
                <a:solidFill>
                  <a:srgbClr val="0000FF"/>
                </a:solidFill>
                <a:effectLst/>
                <a:latin typeface="Consolas" pitchFamily="49" charset="0"/>
                <a:cs typeface="Consolas" pitchFamily="49" charset="0"/>
              </a:rPr>
              <a:t>ignoreUnresolvablePlaceholders</a:t>
            </a:r>
            <a:r>
              <a:rPr kumimoji="0" lang="en-US" sz="1400" b="0" i="0" u="none" strike="noStrike" cap="none" normalizeH="0" baseline="0" dirty="0">
                <a:ln>
                  <a:noFill/>
                </a:ln>
                <a:solidFill>
                  <a:srgbClr val="0000FF"/>
                </a:solidFill>
                <a:effectLst/>
                <a:latin typeface="Consolas" pitchFamily="49" charset="0"/>
                <a:cs typeface="Consolas" pitchFamily="49" charset="0"/>
              </a:rPr>
              <a:t>"</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value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"true"</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property</a:t>
            </a:r>
            <a:r>
              <a:rPr kumimoji="0" lang="en-US" sz="1200" b="0" i="0" u="none" strike="noStrike" cap="none" normalizeH="0" baseline="0" dirty="0">
                <a:ln>
                  <a:noFill/>
                </a:ln>
                <a:solidFill>
                  <a:srgbClr val="404040"/>
                </a:solidFill>
                <a:effectLst/>
                <a:latin typeface="Consolas" pitchFamily="49" charset="0"/>
                <a:cs typeface="Consolas" pitchFamily="49" charset="0"/>
              </a:rPr>
              <a:t> </a:t>
            </a:r>
            <a:r>
              <a:rPr kumimoji="0" lang="en-US" sz="1400" b="0" i="0" u="none" strike="noStrike" cap="none" normalizeH="0" baseline="0" dirty="0">
                <a:ln>
                  <a:noFill/>
                </a:ln>
                <a:solidFill>
                  <a:srgbClr val="808080"/>
                </a:solidFill>
                <a:effectLst/>
                <a:latin typeface="Consolas" pitchFamily="49" charset="0"/>
                <a:cs typeface="Consolas" pitchFamily="49" charset="0"/>
              </a:rPr>
              <a:t>name</a:t>
            </a:r>
            <a:r>
              <a:rPr kumimoji="0" lang="en-US" sz="1400" b="0" i="0" u="none" strike="noStrike" cap="none" normalizeH="0" baseline="0" dirty="0">
                <a:ln>
                  <a:noFill/>
                </a:ln>
                <a:solidFill>
                  <a:srgbClr val="000000"/>
                </a:solidFill>
                <a:effectLst/>
                <a:latin typeface="Consolas" pitchFamily="49" charset="0"/>
                <a:cs typeface="Consolas" pitchFamily="49" charset="0"/>
              </a:rPr>
              <a:t>=</a:t>
            </a:r>
            <a:r>
              <a:rPr kumimoji="0" lang="en-US" sz="1400" b="0" i="0" u="none" strike="noStrike" cap="none" normalizeH="0" baseline="0" dirty="0">
                <a:ln>
                  <a:noFill/>
                </a:ln>
                <a:solidFill>
                  <a:srgbClr val="0000FF"/>
                </a:solidFill>
                <a:effectLst/>
                <a:latin typeface="Consolas" pitchFamily="49" charset="0"/>
                <a:cs typeface="Consolas" pitchFamily="49" charset="0"/>
              </a:rPr>
              <a:t>"locations"</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list</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value</a:t>
            </a:r>
            <a:r>
              <a:rPr kumimoji="0" lang="en-US" sz="1400" b="0" i="0" u="none" strike="noStrike" cap="none" normalizeH="0" baseline="0" dirty="0">
                <a:ln>
                  <a:noFill/>
                </a:ln>
                <a:solidFill>
                  <a:srgbClr val="000000"/>
                </a:solidFill>
                <a:effectLst/>
                <a:latin typeface="Consolas" pitchFamily="49" charset="0"/>
                <a:cs typeface="Consolas" pitchFamily="49" charset="0"/>
              </a:rPr>
              <a:t>&gt;</a:t>
            </a:r>
            <a:r>
              <a:rPr kumimoji="0" lang="en-US" sz="1400" b="0" i="0" u="none" strike="noStrike" cap="none" normalizeH="0" baseline="0" dirty="0" err="1">
                <a:ln>
                  <a:noFill/>
                </a:ln>
                <a:solidFill>
                  <a:srgbClr val="000000"/>
                </a:solidFill>
                <a:effectLst/>
                <a:latin typeface="Consolas" pitchFamily="49" charset="0"/>
                <a:cs typeface="Consolas" pitchFamily="49" charset="0"/>
              </a:rPr>
              <a:t>classpath:application.properties</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value</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list</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property</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84683"/>
                </a:solidFill>
                <a:effectLst/>
                <a:latin typeface="Consolas" pitchFamily="49" charset="0"/>
                <a:cs typeface="Consolas" pitchFamily="49" charset="0"/>
              </a:rPr>
              <a:t>      </a:t>
            </a: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bean</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105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onsolas" pitchFamily="49" charset="0"/>
                <a:cs typeface="Consolas" pitchFamily="49" charset="0"/>
              </a:rPr>
              <a:t>&lt;/</a:t>
            </a:r>
            <a:r>
              <a:rPr kumimoji="0" lang="en-US" sz="1400" b="1" i="0" u="none" strike="noStrike" cap="none" normalizeH="0" baseline="0" dirty="0">
                <a:ln>
                  <a:noFill/>
                </a:ln>
                <a:solidFill>
                  <a:srgbClr val="006699"/>
                </a:solidFill>
                <a:effectLst/>
                <a:latin typeface="Consolas" pitchFamily="49" charset="0"/>
                <a:cs typeface="Consolas" pitchFamily="49" charset="0"/>
              </a:rPr>
              <a:t>beans</a:t>
            </a:r>
            <a:r>
              <a:rPr kumimoji="0" lang="en-US" sz="1400" b="0" i="0" u="none" strike="noStrike" cap="none" normalizeH="0" baseline="0" dirty="0">
                <a:ln>
                  <a:noFill/>
                </a:ln>
                <a:solidFill>
                  <a:srgbClr val="000000"/>
                </a:solidFill>
                <a:effectLst/>
                <a:latin typeface="Consolas" pitchFamily="49" charset="0"/>
                <a:cs typeface="Consolas" pitchFamily="49" charset="0"/>
              </a:rPr>
              <a:t>&gt;</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6261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4691"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2"/>
          <p:cNvSpPr>
            <a:spLocks noGrp="1"/>
          </p:cNvSpPr>
          <p:nvPr>
            <p:ph type="title"/>
          </p:nvPr>
        </p:nvSpPr>
        <p:spPr>
          <a:xfrm>
            <a:off x="467543" y="0"/>
            <a:ext cx="9295581" cy="980728"/>
          </a:xfrm>
          <a:prstGeom prst="rect">
            <a:avLst/>
          </a:prstGeom>
        </p:spPr>
        <p:txBody>
          <a:bodyPr/>
          <a:lstStyle/>
          <a:p>
            <a:pPr defTabSz="914400">
              <a:spcBef>
                <a:spcPts val="0"/>
              </a:spcBef>
            </a:pPr>
            <a:r>
              <a:rPr lang="en-US" sz="2800" kern="0" dirty="0">
                <a:solidFill>
                  <a:schemeClr val="accent5"/>
                </a:solidFill>
                <a:latin typeface="Arial Narrow" pitchFamily="34" charset="0"/>
              </a:rPr>
              <a:t>Environment Abstraction - @Profile, @</a:t>
            </a:r>
            <a:r>
              <a:rPr lang="en-US" sz="2800" kern="0" dirty="0" err="1">
                <a:solidFill>
                  <a:schemeClr val="accent5"/>
                </a:solidFill>
                <a:latin typeface="Arial Narrow" pitchFamily="34" charset="0"/>
              </a:rPr>
              <a:t>PropertySource</a:t>
            </a:r>
            <a:r>
              <a:rPr lang="en-US" sz="2800" kern="0" dirty="0">
                <a:solidFill>
                  <a:schemeClr val="accent5"/>
                </a:solidFill>
                <a:latin typeface="Arial Narrow" pitchFamily="34" charset="0"/>
              </a:rPr>
              <a:t>(contd.)</a:t>
            </a:r>
            <a:endParaRPr kumimoji="0" lang="en-US" sz="2800" b="0" i="0" u="none" strike="noStrike" kern="0" cap="none" spc="0" normalizeH="0" baseline="0" noProof="0" dirty="0">
              <a:ln>
                <a:noFill/>
              </a:ln>
              <a:solidFill>
                <a:schemeClr val="accent5"/>
              </a:solidFill>
              <a:effectLst/>
              <a:uLnTx/>
              <a:uFillTx/>
              <a:latin typeface="Arial Narrow" pitchFamily="34" charset="0"/>
            </a:endParaRPr>
          </a:p>
        </p:txBody>
      </p:sp>
      <p:sp>
        <p:nvSpPr>
          <p:cNvPr id="284675" name="Rectangle 3"/>
          <p:cNvSpPr>
            <a:spLocks noChangeArrowheads="1"/>
          </p:cNvSpPr>
          <p:nvPr/>
        </p:nvSpPr>
        <p:spPr bwMode="auto">
          <a:xfrm>
            <a:off x="371475" y="4118379"/>
            <a:ext cx="6905625" cy="1231106"/>
          </a:xfrm>
          <a:prstGeom prst="rect">
            <a:avLst/>
          </a:prstGeom>
          <a:noFill/>
          <a:ln w="9525">
            <a:solidFill>
              <a:schemeClr val="tx1"/>
            </a:solid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84683"/>
                </a:solidFill>
                <a:effectLst/>
                <a:latin typeface="Consolas" pitchFamily="49" charset="0"/>
                <a:cs typeface="Consolas" pitchFamily="49" charset="0"/>
              </a:rPr>
              <a:t> </a:t>
            </a:r>
            <a:r>
              <a:rPr kumimoji="0" lang="en-US" sz="1600" b="0" i="0" u="none" strike="noStrike" cap="none" normalizeH="0" baseline="0" dirty="0">
                <a:ln>
                  <a:noFill/>
                </a:ln>
                <a:solidFill>
                  <a:srgbClr val="808080"/>
                </a:solidFill>
                <a:effectLst/>
                <a:latin typeface="Consolas" pitchFamily="49" charset="0"/>
                <a:cs typeface="Consolas" pitchFamily="49" charset="0"/>
              </a:rPr>
              <a:t>@Bean</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84683"/>
                </a:solidFill>
                <a:effectLst/>
                <a:latin typeface="Consolas" pitchFamily="49" charset="0"/>
                <a:cs typeface="Consolas" pitchFamily="49" charset="0"/>
              </a:rPr>
              <a:t>    </a:t>
            </a:r>
            <a:r>
              <a:rPr kumimoji="0" lang="en-US" sz="1600" b="1" i="0" u="none" strike="noStrike" cap="none" normalizeH="0" baseline="0" dirty="0">
                <a:ln>
                  <a:noFill/>
                </a:ln>
                <a:solidFill>
                  <a:srgbClr val="006699"/>
                </a:solidFill>
                <a:effectLst/>
                <a:latin typeface="Consolas" pitchFamily="49" charset="0"/>
                <a:cs typeface="Consolas" pitchFamily="49" charset="0"/>
              </a:rPr>
              <a:t>public</a:t>
            </a:r>
            <a:r>
              <a:rPr kumimoji="0" lang="en-US" sz="1400" b="0" i="0" u="none" strike="noStrike" cap="none" normalizeH="0" baseline="0" dirty="0">
                <a:ln>
                  <a:noFill/>
                </a:ln>
                <a:solidFill>
                  <a:srgbClr val="404040"/>
                </a:solidFill>
                <a:effectLst/>
                <a:latin typeface="Consolas" pitchFamily="49" charset="0"/>
                <a:cs typeface="Consolas" pitchFamily="49" charset="0"/>
              </a:rPr>
              <a:t> </a:t>
            </a:r>
            <a:r>
              <a:rPr kumimoji="0" lang="en-US" sz="1600" b="1" i="0" u="none" strike="noStrike" cap="none" normalizeH="0" baseline="0" dirty="0">
                <a:ln>
                  <a:noFill/>
                </a:ln>
                <a:solidFill>
                  <a:srgbClr val="006699"/>
                </a:solidFill>
                <a:effectLst/>
                <a:latin typeface="Consolas" pitchFamily="49" charset="0"/>
                <a:cs typeface="Consolas" pitchFamily="49" charset="0"/>
              </a:rPr>
              <a:t>static</a:t>
            </a:r>
            <a:r>
              <a:rPr kumimoji="0" lang="en-US" sz="1400" b="0" i="0" u="none" strike="noStrike" cap="none" normalizeH="0" baseline="0" dirty="0">
                <a:ln>
                  <a:noFill/>
                </a:ln>
                <a:solidFill>
                  <a:srgbClr val="404040"/>
                </a:solidFill>
                <a:effectLst/>
                <a:latin typeface="Consolas" pitchFamily="49" charset="0"/>
                <a:cs typeface="Consolas" pitchFamily="49" charset="0"/>
              </a:rPr>
              <a:t> </a:t>
            </a:r>
            <a:r>
              <a:rPr kumimoji="0" lang="en-US" sz="1600" b="0" i="0" u="none" strike="noStrike" cap="none" normalizeH="0" baseline="0" dirty="0" err="1">
                <a:ln>
                  <a:noFill/>
                </a:ln>
                <a:solidFill>
                  <a:srgbClr val="000000"/>
                </a:solidFill>
                <a:effectLst/>
                <a:latin typeface="Consolas" pitchFamily="49" charset="0"/>
                <a:cs typeface="Consolas" pitchFamily="49" charset="0"/>
              </a:rPr>
              <a:t>PropertySourcesPlaceholderConfigurer</a:t>
            </a:r>
            <a:r>
              <a:rPr kumimoji="0" lang="en-US" sz="1600" b="0" i="0" u="none" strike="noStrike" cap="none" normalizeH="0" baseline="0" dirty="0">
                <a:ln>
                  <a:noFill/>
                </a:ln>
                <a:solidFill>
                  <a:srgbClr val="000000"/>
                </a:solidFill>
                <a:effectLst/>
                <a:latin typeface="Consolas" pitchFamily="49" charset="0"/>
                <a:cs typeface="Consolas" pitchFamily="49" charset="0"/>
              </a:rPr>
              <a:t> </a:t>
            </a:r>
            <a:r>
              <a:rPr kumimoji="0" lang="en-US" sz="1600" b="0" i="0" u="none" strike="noStrike" cap="none" normalizeH="0" baseline="0" dirty="0" err="1">
                <a:ln>
                  <a:noFill/>
                </a:ln>
                <a:solidFill>
                  <a:srgbClr val="000000"/>
                </a:solidFill>
                <a:effectLst/>
                <a:latin typeface="Consolas" pitchFamily="49" charset="0"/>
                <a:cs typeface="Consolas" pitchFamily="49" charset="0"/>
              </a:rPr>
              <a:t>propertySourcesPlaceholderConfigurer</a:t>
            </a:r>
            <a:r>
              <a:rPr kumimoji="0" lang="en-US" sz="1600" b="0" i="0" u="none" strike="noStrike" cap="none" normalizeH="0" baseline="0" dirty="0">
                <a:ln>
                  <a:noFill/>
                </a:ln>
                <a:solidFill>
                  <a:srgbClr val="000000"/>
                </a:solidFill>
                <a:effectLst/>
                <a:latin typeface="Consolas" pitchFamily="49" charset="0"/>
                <a:cs typeface="Consolas" pitchFamily="49" charset="0"/>
              </a:rPr>
              <a:t>() {</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84683"/>
                </a:solidFill>
                <a:effectLst/>
                <a:latin typeface="Consolas" pitchFamily="49" charset="0"/>
                <a:cs typeface="Consolas" pitchFamily="49" charset="0"/>
              </a:rPr>
              <a:t>        </a:t>
            </a:r>
            <a:r>
              <a:rPr kumimoji="0" lang="en-US" sz="1600" b="1" i="0" u="none" strike="noStrike" cap="none" normalizeH="0" baseline="0" dirty="0">
                <a:ln>
                  <a:noFill/>
                </a:ln>
                <a:solidFill>
                  <a:srgbClr val="006699"/>
                </a:solidFill>
                <a:effectLst/>
                <a:latin typeface="Consolas" pitchFamily="49" charset="0"/>
                <a:cs typeface="Consolas" pitchFamily="49" charset="0"/>
              </a:rPr>
              <a:t>return</a:t>
            </a:r>
            <a:r>
              <a:rPr kumimoji="0" lang="en-US" sz="1400" b="0" i="0" u="none" strike="noStrike" cap="none" normalizeH="0" baseline="0" dirty="0">
                <a:ln>
                  <a:noFill/>
                </a:ln>
                <a:solidFill>
                  <a:srgbClr val="404040"/>
                </a:solidFill>
                <a:effectLst/>
                <a:latin typeface="Consolas" pitchFamily="49" charset="0"/>
                <a:cs typeface="Consolas" pitchFamily="49" charset="0"/>
              </a:rPr>
              <a:t> </a:t>
            </a:r>
            <a:r>
              <a:rPr kumimoji="0" lang="en-US" sz="1600" b="1" i="0" u="none" strike="noStrike" cap="none" normalizeH="0" baseline="0" dirty="0">
                <a:ln>
                  <a:noFill/>
                </a:ln>
                <a:solidFill>
                  <a:srgbClr val="006699"/>
                </a:solidFill>
                <a:effectLst/>
                <a:latin typeface="Consolas" pitchFamily="49" charset="0"/>
                <a:cs typeface="Consolas" pitchFamily="49" charset="0"/>
              </a:rPr>
              <a:t>new</a:t>
            </a:r>
            <a:r>
              <a:rPr kumimoji="0" lang="en-US" sz="1400" b="0" i="0" u="none" strike="noStrike" cap="none" normalizeH="0" baseline="0" dirty="0">
                <a:ln>
                  <a:noFill/>
                </a:ln>
                <a:solidFill>
                  <a:srgbClr val="404040"/>
                </a:solidFill>
                <a:effectLst/>
                <a:latin typeface="Consolas" pitchFamily="49" charset="0"/>
                <a:cs typeface="Consolas" pitchFamily="49" charset="0"/>
              </a:rPr>
              <a:t> </a:t>
            </a:r>
            <a:r>
              <a:rPr kumimoji="0" lang="en-US" sz="1600" b="0" i="0" u="none" strike="noStrike" cap="none" normalizeH="0" baseline="0" dirty="0" err="1">
                <a:ln>
                  <a:noFill/>
                </a:ln>
                <a:solidFill>
                  <a:srgbClr val="000000"/>
                </a:solidFill>
                <a:effectLst/>
                <a:latin typeface="Consolas" pitchFamily="49" charset="0"/>
                <a:cs typeface="Consolas" pitchFamily="49" charset="0"/>
              </a:rPr>
              <a:t>PropertySourcesPlaceholderConfigurer</a:t>
            </a:r>
            <a:r>
              <a:rPr kumimoji="0" lang="en-US" sz="1600" b="0" i="0" u="none" strike="noStrike" cap="none" normalizeH="0" baseline="0" dirty="0">
                <a:ln>
                  <a:noFill/>
                </a:ln>
                <a:solidFill>
                  <a:srgbClr val="000000"/>
                </a:solidFill>
                <a:effectLst/>
                <a:latin typeface="Consolas" pitchFamily="49" charset="0"/>
                <a:cs typeface="Consolas" pitchFamily="49" charset="0"/>
              </a:rPr>
              <a: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84683"/>
                </a:solidFill>
                <a:effectLst/>
                <a:latin typeface="Consolas" pitchFamily="49" charset="0"/>
                <a:cs typeface="Consolas" pitchFamily="49" charset="0"/>
              </a:rPr>
              <a:t>    </a:t>
            </a:r>
            <a:r>
              <a:rPr kumimoji="0" lang="en-US" sz="1600" b="0" i="0" u="none" strike="noStrike" cap="none" normalizeH="0" baseline="0" dirty="0">
                <a:ln>
                  <a:noFill/>
                </a:ln>
                <a:solidFill>
                  <a:srgbClr val="000000"/>
                </a:solidFill>
                <a:effectLst/>
                <a:latin typeface="Consolas" pitchFamily="49" charset="0"/>
                <a:cs typeface="Consolas" pitchFamily="49" charset="0"/>
              </a:rPr>
              <a:t>}</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sp>
        <p:nvSpPr>
          <p:cNvPr id="284676" name="Rectangle 4"/>
          <p:cNvSpPr>
            <a:spLocks noChangeArrowheads="1"/>
          </p:cNvSpPr>
          <p:nvPr/>
        </p:nvSpPr>
        <p:spPr bwMode="auto">
          <a:xfrm>
            <a:off x="666750" y="1269602"/>
            <a:ext cx="6534150" cy="2185214"/>
          </a:xfrm>
          <a:prstGeom prst="rect">
            <a:avLst/>
          </a:prstGeom>
          <a:noFill/>
          <a:ln w="9525">
            <a:solidFill>
              <a:schemeClr val="tx1"/>
            </a:solidFill>
            <a:prstDash val="solid"/>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808080"/>
                </a:solidFill>
                <a:effectLst/>
                <a:latin typeface="Consolas" pitchFamily="49" charset="0"/>
                <a:cs typeface="Consolas" pitchFamily="49" charset="0"/>
              </a:rPr>
              <a:t>@Configuration</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808080"/>
                </a:solidFill>
                <a:effectLst/>
                <a:latin typeface="Consolas" pitchFamily="49" charset="0"/>
                <a:cs typeface="Consolas" pitchFamily="49" charset="0"/>
              </a:rPr>
              <a:t>@</a:t>
            </a:r>
            <a:r>
              <a:rPr kumimoji="0" lang="en-US" sz="1800" b="0" i="0" u="none" strike="noStrike" cap="none" normalizeH="0" baseline="0" dirty="0" err="1">
                <a:ln>
                  <a:noFill/>
                </a:ln>
                <a:solidFill>
                  <a:srgbClr val="808080"/>
                </a:solidFill>
                <a:effectLst/>
                <a:latin typeface="Consolas" pitchFamily="49" charset="0"/>
                <a:cs typeface="Consolas" pitchFamily="49" charset="0"/>
              </a:rPr>
              <a:t>ComponentScan</a:t>
            </a:r>
            <a:r>
              <a:rPr kumimoji="0" lang="en-US" sz="1800" b="0" i="0" u="none" strike="noStrike" cap="none" normalizeH="0" baseline="0" dirty="0">
                <a:ln>
                  <a:noFill/>
                </a:ln>
                <a:solidFill>
                  <a:srgbClr val="000000"/>
                </a:solidFill>
                <a:effectLst/>
                <a:latin typeface="Consolas" pitchFamily="49" charset="0"/>
                <a:cs typeface="Consolas" pitchFamily="49" charset="0"/>
              </a:rPr>
              <a:t>(</a:t>
            </a:r>
            <a:r>
              <a:rPr kumimoji="0" lang="en-US" sz="1800" b="0" i="0" u="none" strike="noStrike" cap="none" normalizeH="0" baseline="0" dirty="0" err="1">
                <a:ln>
                  <a:noFill/>
                </a:ln>
                <a:solidFill>
                  <a:srgbClr val="000000"/>
                </a:solidFill>
                <a:effectLst/>
                <a:latin typeface="Consolas" pitchFamily="49" charset="0"/>
                <a:cs typeface="Consolas" pitchFamily="49" charset="0"/>
              </a:rPr>
              <a:t>basePackages</a:t>
            </a:r>
            <a:r>
              <a:rPr kumimoji="0" lang="en-US" sz="1800" b="0" i="0" u="none" strike="noStrike" cap="none" normalizeH="0" baseline="0" dirty="0">
                <a:ln>
                  <a:noFill/>
                </a:ln>
                <a:solidFill>
                  <a:srgbClr val="000000"/>
                </a:solidFill>
                <a:effectLst/>
                <a:latin typeface="Consolas" pitchFamily="49" charset="0"/>
                <a:cs typeface="Consolas" pitchFamily="49" charset="0"/>
              </a:rPr>
              <a:t> = </a:t>
            </a:r>
            <a:r>
              <a:rPr kumimoji="0" lang="en-US" sz="1800" b="0" i="0" u="none" strike="noStrike" cap="none" normalizeH="0" baseline="0" dirty="0">
                <a:ln>
                  <a:noFill/>
                </a:ln>
                <a:solidFill>
                  <a:srgbClr val="0000FF"/>
                </a:solidFill>
                <a:effectLst/>
                <a:latin typeface="Consolas" pitchFamily="49" charset="0"/>
                <a:cs typeface="Consolas" pitchFamily="49" charset="0"/>
              </a:rPr>
              <a:t>“org.cap"</a:t>
            </a:r>
            <a:r>
              <a:rPr kumimoji="0" lang="en-US" sz="1800" b="0" i="0" u="none" strike="noStrike" cap="none" normalizeH="0" baseline="0" dirty="0">
                <a:ln>
                  <a:noFill/>
                </a:ln>
                <a:solidFill>
                  <a:srgbClr val="000000"/>
                </a:solidFill>
                <a:effectLst/>
                <a:latin typeface="Consolas" pitchFamily="49" charset="0"/>
                <a:cs typeface="Consolas" pitchFamily="49" charset="0"/>
              </a:rPr>
              <a: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808080"/>
                </a:solidFill>
                <a:effectLst/>
                <a:latin typeface="Consolas" pitchFamily="49" charset="0"/>
                <a:cs typeface="Consolas" pitchFamily="49" charset="0"/>
              </a:rPr>
              <a:t>@</a:t>
            </a:r>
            <a:r>
              <a:rPr kumimoji="0" lang="en-US" sz="1800" b="0" i="0" u="none" strike="noStrike" cap="none" normalizeH="0" baseline="0" dirty="0" err="1">
                <a:ln>
                  <a:noFill/>
                </a:ln>
                <a:solidFill>
                  <a:srgbClr val="808080"/>
                </a:solidFill>
                <a:effectLst/>
                <a:latin typeface="Consolas" pitchFamily="49" charset="0"/>
                <a:cs typeface="Consolas" pitchFamily="49" charset="0"/>
              </a:rPr>
              <a:t>PropertySource</a:t>
            </a:r>
            <a:r>
              <a:rPr kumimoji="0" lang="en-US" sz="1800" b="0" i="0" u="none" strike="noStrike" cap="none" normalizeH="0" baseline="0" dirty="0">
                <a:ln>
                  <a:noFill/>
                </a:ln>
                <a:solidFill>
                  <a:srgbClr val="000000"/>
                </a:solidFill>
                <a:effectLst/>
                <a:latin typeface="Consolas" pitchFamily="49" charset="0"/>
                <a:cs typeface="Consolas" pitchFamily="49" charset="0"/>
              </a:rPr>
              <a:t>(value = { </a:t>
            </a:r>
            <a:r>
              <a:rPr kumimoji="0" lang="en-US" sz="1800" b="0" i="0" u="none" strike="noStrike" cap="none" normalizeH="0" baseline="0" dirty="0">
                <a:ln>
                  <a:noFill/>
                </a:ln>
                <a:solidFill>
                  <a:srgbClr val="0000FF"/>
                </a:solidFill>
                <a:effectLst/>
                <a:latin typeface="Consolas" pitchFamily="49" charset="0"/>
                <a:cs typeface="Consolas" pitchFamily="49" charset="0"/>
              </a:rPr>
              <a:t>"</a:t>
            </a:r>
            <a:r>
              <a:rPr kumimoji="0" lang="en-US" sz="1800" b="0" i="0" u="none" strike="noStrike" cap="none" normalizeH="0" baseline="0" dirty="0" err="1">
                <a:ln>
                  <a:noFill/>
                </a:ln>
                <a:solidFill>
                  <a:srgbClr val="0000FF"/>
                </a:solidFill>
                <a:effectLst/>
                <a:latin typeface="Consolas" pitchFamily="49" charset="0"/>
                <a:cs typeface="Consolas" pitchFamily="49" charset="0"/>
              </a:rPr>
              <a:t>classpath:application.properties</a:t>
            </a:r>
            <a:r>
              <a:rPr kumimoji="0" lang="en-US" sz="1800" b="0" i="0" u="none" strike="noStrike" cap="none" normalizeH="0" baseline="0" dirty="0">
                <a:ln>
                  <a:noFill/>
                </a:ln>
                <a:solidFill>
                  <a:srgbClr val="0000FF"/>
                </a:solidFill>
                <a:effectLst/>
                <a:latin typeface="Consolas" pitchFamily="49" charset="0"/>
                <a:cs typeface="Consolas" pitchFamily="49" charset="0"/>
              </a:rPr>
              <a:t>"</a:t>
            </a:r>
            <a:r>
              <a:rPr kumimoji="0" lang="en-US" sz="1600" b="0" i="0" u="none" strike="noStrike" cap="none" normalizeH="0" baseline="0" dirty="0">
                <a:ln>
                  <a:noFill/>
                </a:ln>
                <a:solidFill>
                  <a:srgbClr val="404040"/>
                </a:solidFill>
                <a:effectLst/>
                <a:latin typeface="Consolas" pitchFamily="49" charset="0"/>
                <a:cs typeface="Consolas" pitchFamily="49" charset="0"/>
              </a:rPr>
              <a:t> </a:t>
            </a:r>
            <a:r>
              <a:rPr kumimoji="0" lang="en-US" sz="1800" b="0" i="0" u="none" strike="noStrike" cap="none" normalizeH="0" baseline="0" dirty="0">
                <a:ln>
                  <a:noFill/>
                </a:ln>
                <a:solidFill>
                  <a:srgbClr val="000000"/>
                </a:solidFill>
                <a:effectLst/>
                <a:latin typeface="Consolas" pitchFamily="49" charset="0"/>
                <a:cs typeface="Consolas" pitchFamily="49" charset="0"/>
              </a:rPr>
              <a: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06699"/>
                </a:solidFill>
                <a:effectLst/>
                <a:latin typeface="Consolas" pitchFamily="49" charset="0"/>
                <a:cs typeface="Consolas" pitchFamily="49" charset="0"/>
              </a:rPr>
              <a:t>public</a:t>
            </a:r>
            <a:r>
              <a:rPr kumimoji="0" lang="en-US" sz="1600" b="0" i="0" u="none" strike="noStrike" cap="none" normalizeH="0" baseline="0" dirty="0">
                <a:ln>
                  <a:noFill/>
                </a:ln>
                <a:solidFill>
                  <a:srgbClr val="404040"/>
                </a:solidFill>
                <a:effectLst/>
                <a:latin typeface="Consolas" pitchFamily="49" charset="0"/>
                <a:cs typeface="Consolas" pitchFamily="49" charset="0"/>
              </a:rPr>
              <a:t> </a:t>
            </a:r>
            <a:r>
              <a:rPr kumimoji="0" lang="en-US" sz="1800" b="1" i="0" u="none" strike="noStrike" cap="none" normalizeH="0" baseline="0" dirty="0">
                <a:ln>
                  <a:noFill/>
                </a:ln>
                <a:solidFill>
                  <a:srgbClr val="006699"/>
                </a:solidFill>
                <a:effectLst/>
                <a:latin typeface="Consolas" pitchFamily="49" charset="0"/>
                <a:cs typeface="Consolas" pitchFamily="49" charset="0"/>
              </a:rPr>
              <a:t>class</a:t>
            </a:r>
            <a:r>
              <a:rPr kumimoji="0" lang="en-US" sz="1600" b="0" i="0" u="none" strike="noStrike" cap="none" normalizeH="0" baseline="0" dirty="0">
                <a:ln>
                  <a:noFill/>
                </a:ln>
                <a:solidFill>
                  <a:srgbClr val="404040"/>
                </a:solidFill>
                <a:effectLst/>
                <a:latin typeface="Consolas" pitchFamily="49" charset="0"/>
                <a:cs typeface="Consolas" pitchFamily="49" charset="0"/>
              </a:rPr>
              <a:t> </a:t>
            </a:r>
            <a:r>
              <a:rPr kumimoji="0" lang="en-US" sz="1800" b="0" i="0" u="none" strike="noStrike" cap="none" normalizeH="0" baseline="0" dirty="0" err="1">
                <a:ln>
                  <a:noFill/>
                </a:ln>
                <a:solidFill>
                  <a:srgbClr val="000000"/>
                </a:solidFill>
                <a:effectLst/>
                <a:latin typeface="Consolas" pitchFamily="49" charset="0"/>
                <a:cs typeface="Consolas" pitchFamily="49" charset="0"/>
              </a:rPr>
              <a:t>AppConfig</a:t>
            </a:r>
            <a:r>
              <a:rPr kumimoji="0" lang="en-US" sz="1800" b="0" i="0" u="none" strike="noStrike" cap="none" normalizeH="0" baseline="0" dirty="0">
                <a:ln>
                  <a:noFill/>
                </a:ln>
                <a:solidFill>
                  <a:srgbClr val="000000"/>
                </a:solidFill>
                <a:effectLst/>
                <a:latin typeface="Consolas" pitchFamily="49" charset="0"/>
                <a:cs typeface="Consolas"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sz="1800" dirty="0">
              <a:solidFill>
                <a:srgbClr val="000000"/>
              </a:solidFill>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800" dirty="0">
                <a:solidFill>
                  <a:srgbClr val="000000"/>
                </a:solidFill>
                <a:latin typeface="Consolas" pitchFamily="49" charset="0"/>
                <a:cs typeface="Consolas" pitchFamily="49" charset="0"/>
              </a:rPr>
              <a: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onsolas" pitchFamily="49" charset="0"/>
                <a:cs typeface="Consolas" pitchFamily="49" charset="0"/>
              </a:rPr>
              <a:t> </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626105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GitHub Training&amp;quot;&quot;/&gt;&lt;property id=&quot;20307&quot; value=&quot;311&quot;/&gt;&lt;/object&gt;&lt;object type=&quot;3&quot; unique_id=&quot;10011&quot;&gt;&lt;property id=&quot;20148&quot; value=&quot;5&quot;/&gt;&lt;property id=&quot;20300&quot; value=&quot;Slide 64&quot;/&gt;&lt;property id=&quot;20307&quot; value=&quot;329&quot;/&gt;&lt;/object&gt;&lt;object type=&quot;3&quot; unique_id=&quot;70278&quot;&gt;&lt;property id=&quot;20148&quot; value=&quot;5&quot;/&gt;&lt;property id=&quot;20300&quot; value=&quot;Slide 2 - &amp;quot;Version Sheet: MANDATORY (hidden in ‘slide show’ mode) &amp;quot;&quot;/&gt;&lt;property id=&quot;20307&quot; value=&quot;415&quot;/&gt;&lt;/object&gt;&lt;object type=&quot;3&quot; unique_id=&quot;70279&quot;&gt;&lt;property id=&quot;20148&quot; value=&quot;5&quot;/&gt;&lt;property id=&quot;20300&quot; value=&quot;Slide 3 - &amp;quot;Note to the SME:&amp;quot;&quot;/&gt;&lt;property id=&quot;20307&quot; value=&quot;416&quot;/&gt;&lt;/object&gt;&lt;object type=&quot;3&quot; unique_id=&quot;70280&quot;&gt;&lt;property id=&quot;20148&quot; value=&quot;5&quot;/&gt;&lt;property id=&quot;20300&quot; value=&quot;Slide 4 - &amp;quot;Ground Rules for Face-to-face Classrooms&amp;quot;&quot;/&gt;&lt;property id=&quot;20307&quot; value=&quot;417&quot;/&gt;&lt;/object&gt;&lt;object type=&quot;3&quot; unique_id=&quot;70281&quot;&gt;&lt;property id=&quot;20148&quot; value=&quot;5&quot;/&gt;&lt;property id=&quot;20300&quot; value=&quot;Slide 5 - &amp;quot;Ground Rules for Virtual Classrooms&amp;quot;&quot;/&gt;&lt;property id=&quot;20307&quot; value=&quot;418&quot;/&gt;&lt;/object&gt;&lt;object type=&quot;3&quot; unique_id=&quot;70282&quot;&gt;&lt;property id=&quot;20148&quot; value=&quot;5&quot;/&gt;&lt;property id=&quot;20300&quot; value=&quot;Slide 6 - &amp;quot;Module at a Glance&amp;quot;&quot;/&gt;&lt;property id=&quot;20307&quot; value=&quot;419&quot;/&gt;&lt;/object&gt;&lt;object type=&quot;3&quot; unique_id=&quot;70283&quot;&gt;&lt;property id=&quot;20148&quot; value=&quot;5&quot;/&gt;&lt;property id=&quot;20300&quot; value=&quot;Slide 7 - &amp;quot;Introductions (for Virtual Classrooms)&amp;quot;&quot;/&gt;&lt;property id=&quot;20307&quot; value=&quot;420&quot;/&gt;&lt;/object&gt;&lt;object type=&quot;3&quot; unique_id=&quot;70284&quot;&gt;&lt;property id=&quot;20148&quot; value=&quot;5&quot;/&gt;&lt;property id=&quot;20300&quot; value=&quot;Slide 8 - &amp;quot;Agenda&amp;quot;&quot;/&gt;&lt;property id=&quot;20307&quot; value=&quot;421&quot;/&gt;&lt;/object&gt;&lt;object type=&quot;3&quot; unique_id=&quot;70285&quot;&gt;&lt;property id=&quot;20148&quot; value=&quot;5&quot;/&gt;&lt;property id=&quot;20300&quot; value=&quot;Slide 9 - &amp;quot;Module Objectives&amp;quot;&quot;/&gt;&lt;property id=&quot;20307&quot; value=&quot;422&quot;/&gt;&lt;/object&gt;&lt;object type=&quot;3&quot; unique_id=&quot;70286&quot;&gt;&lt;property id=&quot;20148&quot; value=&quot;5&quot;/&gt;&lt;property id=&quot;20300&quot; value=&quot;Slide 12 - &amp;quot;What is Git?&amp;quot;&quot;/&gt;&lt;property id=&quot;20307&quot; value=&quot;414&quot;/&gt;&lt;/object&gt;&lt;object type=&quot;3&quot; unique_id=&quot;70287&quot;&gt;&lt;property id=&quot;20148&quot; value=&quot;5&quot;/&gt;&lt;property id=&quot;20300&quot; value=&quot;Slide 13 - &amp;quot;What is Git? (contd.)&amp;quot;&quot;/&gt;&lt;property id=&quot;20307&quot; value=&quot;423&quot;/&gt;&lt;/object&gt;&lt;object type=&quot;3&quot; unique_id=&quot;70288&quot;&gt;&lt;property id=&quot;20148&quot; value=&quot;5&quot;/&gt;&lt;property id=&quot;20300&quot; value=&quot;Slide 14 - &amp;quot;History of Git&amp;quot;&quot;/&gt;&lt;property id=&quot;20307&quot; value=&quot;424&quot;/&gt;&lt;/object&gt;&lt;object type=&quot;3&quot; unique_id=&quot;70289&quot;&gt;&lt;property id=&quot;20148&quot; value=&quot;5&quot;/&gt;&lt;property id=&quot;20300&quot; value=&quot;Slide 15 - &amp;quot;Centralized Version Control&amp;quot;&quot;/&gt;&lt;property id=&quot;20307&quot; value=&quot;425&quot;/&gt;&lt;/object&gt;&lt;object type=&quot;3&quot; unique_id=&quot;70290&quot;&gt;&lt;property id=&quot;20148&quot; value=&quot;5&quot;/&gt;&lt;property id=&quot;20300&quot; value=&quot;Slide 17 - &amp;quot;Distributed Version Control (contd.)&amp;quot;&quot;/&gt;&lt;property id=&quot;20307&quot; value=&quot;426&quot;/&gt;&lt;/object&gt;&lt;object type=&quot;3&quot; unique_id=&quot;70683&quot;&gt;&lt;property id=&quot;20148&quot; value=&quot;5&quot;/&gt;&lt;property id=&quot;20300&quot; value=&quot;Slide 22 - &amp;quot;What is GitHub?&amp;quot;&quot;/&gt;&lt;property id=&quot;20307&quot; value=&quot;432&quot;/&gt;&lt;/object&gt;&lt;object type=&quot;3&quot; unique_id=&quot;70684&quot;&gt;&lt;property id=&quot;20148&quot; value=&quot;5&quot;/&gt;&lt;property id=&quot;20300&quot; value=&quot;Slide 18 - &amp;quot;Basic Git Commands&amp;quot;&quot;/&gt;&lt;property id=&quot;20307&quot; value=&quot;433&quot;/&gt;&lt;/object&gt;&lt;object type=&quot;3&quot; unique_id=&quot;70685&quot;&gt;&lt;property id=&quot;20148&quot; value=&quot;5&quot;/&gt;&lt;property id=&quot;20300&quot; value=&quot;Slide 23 - &amp;quot;Summary&amp;quot;&quot;/&gt;&lt;property id=&quot;20307&quot; value=&quot;434&quot;/&gt;&lt;/object&gt;&lt;object type=&quot;3&quot; unique_id=&quot;70686&quot;&gt;&lt;property id=&quot;20148&quot; value=&quot;5&quot;/&gt;&lt;property id=&quot;20300&quot; value=&quot;Slide 19 - &amp;quot;Summary&amp;quot;&quot;/&gt;&lt;property id=&quot;20307&quot; value=&quot;435&quot;/&gt;&lt;/object&gt;&lt;object type=&quot;3&quot; unique_id=&quot;71487&quot;&gt;&lt;property id=&quot;20148&quot; value=&quot;5&quot;/&gt;&lt;property id=&quot;20300&quot; value=&quot;Slide 10 - &amp;quot;GitHub for Windows Developers&amp;quot;&quot;/&gt;&lt;property id=&quot;20307&quot; value=&quot;440&quot;/&gt;&lt;/object&gt;&lt;object type=&quot;3&quot; unique_id=&quot;71491&quot;&gt;&lt;property id=&quot;20148&quot; value=&quot;5&quot;/&gt;&lt;property id=&quot;20300&quot; value=&quot;Slide 16 - &amp;quot;Distributed Version Control&amp;quot;&quot;/&gt;&lt;property id=&quot;20307&quot; value=&quot;444&quot;/&gt;&lt;/object&gt;&lt;object type=&quot;3&quot; unique_id=&quot;71492&quot;&gt;&lt;property id=&quot;20148&quot; value=&quot;5&quot;/&gt;&lt;property id=&quot;20300&quot; value=&quot;Slide 20 - &amp;quot;Using the GitHub Website&amp;quot;&quot;/&gt;&lt;property id=&quot;20307&quot; value=&quot;445&quot;/&gt;&lt;/object&gt;&lt;object type=&quot;3&quot; unique_id=&quot;72565&quot;&gt;&lt;property id=&quot;20148&quot; value=&quot;5&quot;/&gt;&lt;property id=&quot;20300&quot; value=&quot;Slide 24 - &amp;quot;GitHub for Windows Basics&amp;quot;&quot;/&gt;&lt;property id=&quot;20307&quot; value=&quot;452&quot;/&gt;&lt;/object&gt;&lt;object type=&quot;3&quot; unique_id=&quot;72567&quot;&gt;&lt;property id=&quot;20148&quot; value=&quot;5&quot;/&gt;&lt;property id=&quot;20300&quot; value=&quot;Slide 28 - &amp;quot;Merging Example&amp;quot;&quot;/&gt;&lt;property id=&quot;20307&quot; value=&quot;454&quot;/&gt;&lt;/object&gt;&lt;object type=&quot;3&quot; unique_id=&quot;72568&quot;&gt;&lt;property id=&quot;20148&quot; value=&quot;5&quot;/&gt;&lt;property id=&quot;20300&quot; value=&quot;Slide 29 - &amp;quot;Merging Example (contd.)&amp;quot;&quot;/&gt;&lt;property id=&quot;20307&quot; value=&quot;455&quot;/&gt;&lt;/object&gt;&lt;object type=&quot;3&quot; unique_id=&quot;72569&quot;&gt;&lt;property id=&quot;20148&quot; value=&quot;5&quot;/&gt;&lt;property id=&quot;20300&quot; value=&quot;Slide 30 - &amp;quot;Merging Example (contd.)&amp;quot;&quot;/&gt;&lt;property id=&quot;20307&quot; value=&quot;456&quot;/&gt;&lt;/object&gt;&lt;object type=&quot;3&quot; unique_id=&quot;72570&quot;&gt;&lt;property id=&quot;20148&quot; value=&quot;5&quot;/&gt;&lt;property id=&quot;20300&quot; value=&quot;Slide 31 - &amp;quot;Merging Example (contd.)&amp;quot;&quot;/&gt;&lt;property id=&quot;20307&quot; value=&quot;457&quot;/&gt;&lt;/object&gt;&lt;object type=&quot;3&quot; unique_id=&quot;72571&quot;&gt;&lt;property id=&quot;20148&quot; value=&quot;5&quot;/&gt;&lt;property id=&quot;20300&quot; value=&quot;Slide 32 - &amp;quot;Merging Example (contd.)&amp;quot;&quot;/&gt;&lt;property id=&quot;20307&quot; value=&quot;458&quot;/&gt;&lt;/object&gt;&lt;object type=&quot;3&quot; unique_id=&quot;72572&quot;&gt;&lt;property id=&quot;20148&quot; value=&quot;5&quot;/&gt;&lt;property id=&quot;20300&quot; value=&quot;Slide 33 - &amp;quot;Rebasing Example 1&amp;quot;&quot;/&gt;&lt;property id=&quot;20307&quot; value=&quot;459&quot;/&gt;&lt;/object&gt;&lt;object type=&quot;3&quot; unique_id=&quot;72573&quot;&gt;&lt;property id=&quot;20148&quot; value=&quot;5&quot;/&gt;&lt;property id=&quot;20300&quot; value=&quot;Slide 34 - &amp;quot;Rebasing Example 1 (contd.)&amp;quot;&quot;/&gt;&lt;property id=&quot;20307&quot; value=&quot;460&quot;/&gt;&lt;/object&gt;&lt;object type=&quot;3&quot; unique_id=&quot;73341&quot;&gt;&lt;property id=&quot;20148&quot; value=&quot;5&quot;/&gt;&lt;property id=&quot;20300&quot; value=&quot;Slide 36 - &amp;quot;Rebasing Example 1 (contd.)&amp;quot;&quot;/&gt;&lt;property id=&quot;20307&quot; value=&quot;463&quot;/&gt;&lt;/object&gt;&lt;object type=&quot;3&quot; unique_id=&quot;73342&quot;&gt;&lt;property id=&quot;20148&quot; value=&quot;5&quot;/&gt;&lt;property id=&quot;20300&quot; value=&quot;Slide 63 - &amp;quot;Summary&amp;quot;&quot;/&gt;&lt;property id=&quot;20307&quot; value=&quot;464&quot;/&gt;&lt;/object&gt;&lt;object type=&quot;3&quot; unique_id=&quot;80168&quot;&gt;&lt;property id=&quot;20148&quot; value=&quot;5&quot;/&gt;&lt;property id=&quot;20300&quot; value=&quot;Slide 11 - &amp;quot;Outline&amp;quot;&quot;/&gt;&lt;property id=&quot;20307&quot; value=&quot;497&quot;/&gt;&lt;/object&gt;&lt;object type=&quot;3&quot; unique_id=&quot;83591&quot;&gt;&lt;property id=&quot;20148&quot; value=&quot;5&quot;/&gt;&lt;property id=&quot;20300&quot; value=&quot;Slide 21 - &amp;quot;Outline&amp;quot;&quot;/&gt;&lt;property id=&quot;20307&quot; value=&quot;498&quot;/&gt;&lt;/object&gt;&lt;object type=&quot;3&quot; unique_id=&quot;83592&quot;&gt;&lt;property id=&quot;20148&quot; value=&quot;5&quot;/&gt;&lt;property id=&quot;20300&quot; value=&quot;Slide 25 - &amp;quot;Outline&amp;quot;&quot;/&gt;&lt;property id=&quot;20307&quot; value=&quot;499&quot;/&gt;&lt;/object&gt;&lt;object type=&quot;3&quot; unique_id=&quot;83593&quot;&gt;&lt;property id=&quot;20148&quot; value=&quot;5&quot;/&gt;&lt;property id=&quot;20300&quot; value=&quot;Slide 26 - &amp;quot;Teamwork with GitHub for Windows&amp;quot;&quot;/&gt;&lt;property id=&quot;20307&quot; value=&quot;500&quot;/&gt;&lt;/object&gt;&lt;object type=&quot;3&quot; unique_id=&quot;83594&quot;&gt;&lt;property id=&quot;20148&quot; value=&quot;5&quot;/&gt;&lt;property id=&quot;20300&quot; value=&quot;Slide 27 - &amp;quot;Outline&amp;quot;&quot;/&gt;&lt;property id=&quot;20307&quot; value=&quot;501&quot;/&gt;&lt;/object&gt;&lt;object type=&quot;3&quot; unique_id=&quot;83595&quot;&gt;&lt;property id=&quot;20148&quot; value=&quot;5&quot;/&gt;&lt;property id=&quot;20300&quot; value=&quot;Slide 35 - &amp;quot;Rebasing Example 1 (contd.)&amp;quot;&quot;/&gt;&lt;property id=&quot;20307&quot; value=&quot;502&quot;/&gt;&lt;/object&gt;&lt;object type=&quot;3&quot; unique_id=&quot;83596&quot;&gt;&lt;property id=&quot;20148&quot; value=&quot;5&quot;/&gt;&lt;property id=&quot;20300&quot; value=&quot;Slide 37 - &amp;quot;Rebasing Example 1 (contd.)&amp;quot;&quot;/&gt;&lt;property id=&quot;20307&quot; value=&quot;503&quot;/&gt;&lt;/object&gt;&lt;object type=&quot;3&quot; unique_id=&quot;83597&quot;&gt;&lt;property id=&quot;20148&quot; value=&quot;5&quot;/&gt;&lt;property id=&quot;20300&quot; value=&quot;Slide 38 - &amp;quot;Rebasing Example 2&amp;quot;&quot;/&gt;&lt;property id=&quot;20307&quot; value=&quot;504&quot;/&gt;&lt;/object&gt;&lt;object type=&quot;3&quot; unique_id=&quot;83598&quot;&gt;&lt;property id=&quot;20148&quot; value=&quot;5&quot;/&gt;&lt;property id=&quot;20300&quot; value=&quot;Slide 39 - &amp;quot;Rebasing Example 2 (contd.)&amp;quot;&quot;/&gt;&lt;property id=&quot;20307&quot; value=&quot;505&quot;/&gt;&lt;/object&gt;&lt;object type=&quot;3&quot; unique_id=&quot;83599&quot;&gt;&lt;property id=&quot;20148&quot; value=&quot;5&quot;/&gt;&lt;property id=&quot;20300&quot; value=&quot;Slide 40 - &amp;quot;Rebasing Example 2 (contd.)&amp;quot;&quot;/&gt;&lt;property id=&quot;20307&quot; value=&quot;506&quot;/&gt;&lt;/object&gt;&lt;object type=&quot;3&quot; unique_id=&quot;83600&quot;&gt;&lt;property id=&quot;20148&quot; value=&quot;5&quot;/&gt;&lt;property id=&quot;20300&quot; value=&quot;Slide 41 - &amp;quot;Rebasing Example 2 (contd.)&amp;quot;&quot;/&gt;&lt;property id=&quot;20307&quot; value=&quot;507&quot;/&gt;&lt;/object&gt;&lt;object type=&quot;3&quot; unique_id=&quot;83601&quot;&gt;&lt;property id=&quot;20148&quot; value=&quot;5&quot;/&gt;&lt;property id=&quot;20300&quot; value=&quot;Slide 42 - &amp;quot;Rebasing Example 2 (contd.)&amp;quot;&quot;/&gt;&lt;property id=&quot;20307&quot; value=&quot;508&quot;/&gt;&lt;/object&gt;&lt;object type=&quot;3&quot; unique_id=&quot;83602&quot;&gt;&lt;property id=&quot;20148&quot; value=&quot;5&quot;/&gt;&lt;property id=&quot;20300&quot; value=&quot;Slide 43 - &amp;quot;Rebasing Example 2 (contd.)&amp;quot;&quot;/&gt;&lt;property id=&quot;20307&quot; value=&quot;509&quot;/&gt;&lt;/object&gt;&lt;object type=&quot;3&quot; unique_id=&quot;83603&quot;&gt;&lt;property id=&quot;20148&quot; value=&quot;5&quot;/&gt;&lt;property id=&quot;20300&quot; value=&quot;Slide 44 - &amp;quot;Dangerous Rebase Example&amp;quot;&quot;/&gt;&lt;property id=&quot;20307&quot; value=&quot;510&quot;/&gt;&lt;/object&gt;&lt;object type=&quot;3&quot; unique_id=&quot;83604&quot;&gt;&lt;property id=&quot;20148&quot; value=&quot;5&quot;/&gt;&lt;property id=&quot;20300&quot; value=&quot;Slide 45 - &amp;quot;Dangerous Rebase Example 2&amp;quot;&quot;/&gt;&lt;property id=&quot;20307&quot; value=&quot;511&quot;/&gt;&lt;/object&gt;&lt;object type=&quot;3&quot; unique_id=&quot;83605&quot;&gt;&lt;property id=&quot;20148&quot; value=&quot;5&quot;/&gt;&lt;property id=&quot;20300&quot; value=&quot;Slide 46 - &amp;quot;Dangerous Rebase Example 2 (contd.)&amp;quot;&quot;/&gt;&lt;property id=&quot;20307&quot; value=&quot;512&quot;/&gt;&lt;/object&gt;&lt;object type=&quot;3&quot; unique_id=&quot;83606&quot;&gt;&lt;property id=&quot;20148&quot; value=&quot;5&quot;/&gt;&lt;property id=&quot;20300&quot; value=&quot;Slide 47 - &amp;quot;Dangerous Rebase Example 2 (contd.)&amp;quot;&quot;/&gt;&lt;property id=&quot;20307&quot; value=&quot;513&quot;/&gt;&lt;/object&gt;&lt;object type=&quot;3&quot; unique_id=&quot;83607&quot;&gt;&lt;property id=&quot;20148&quot; value=&quot;5&quot;/&gt;&lt;property id=&quot;20300&quot; value=&quot;Slide 48 - &amp;quot;Dangerous Rebase Example 2 (contd.)&amp;quot;&quot;/&gt;&lt;property id=&quot;20307&quot; value=&quot;514&quot;/&gt;&lt;/object&gt;&lt;object type=&quot;3&quot; unique_id=&quot;83608&quot;&gt;&lt;property id=&quot;20148&quot; value=&quot;5&quot;/&gt;&lt;property id=&quot;20300&quot; value=&quot;Slide 49 - &amp;quot;Dangerous Rebase Example 2 (contd.)&amp;quot;&quot;/&gt;&lt;property id=&quot;20307&quot; value=&quot;515&quot;/&gt;&lt;/object&gt;&lt;object type=&quot;3&quot; unique_id=&quot;83609&quot;&gt;&lt;property id=&quot;20148&quot; value=&quot;5&quot;/&gt;&lt;property id=&quot;20300&quot; value=&quot;Slide 50 - &amp;quot;Dangerous Rebase Example 2 (contd.)&amp;quot;&quot;/&gt;&lt;property id=&quot;20307&quot; value=&quot;516&quot;/&gt;&lt;/object&gt;&lt;object type=&quot;3&quot; unique_id=&quot;83610&quot;&gt;&lt;property id=&quot;20148&quot; value=&quot;5&quot;/&gt;&lt;property id=&quot;20300&quot; value=&quot;Slide 51 - &amp;quot;Dangerous Rebase Example 2 (contd.)&amp;quot;&quot;/&gt;&lt;property id=&quot;20307&quot; value=&quot;517&quot;/&gt;&lt;/object&gt;&lt;object type=&quot;3&quot; unique_id=&quot;83611&quot;&gt;&lt;property id=&quot;20148&quot; value=&quot;5&quot;/&gt;&lt;property id=&quot;20300&quot; value=&quot;Slide 52 - &amp;quot;Dangerous Rebase Example 2 (contd.)&amp;quot;&quot;/&gt;&lt;property id=&quot;20307&quot; value=&quot;518&quot;/&gt;&lt;/object&gt;&lt;object type=&quot;3&quot; unique_id=&quot;83612&quot;&gt;&lt;property id=&quot;20148&quot; value=&quot;5&quot;/&gt;&lt;property id=&quot;20300&quot; value=&quot;Slide 53 - &amp;quot;3 Common Rules for Rebasing&amp;quot;&quot;/&gt;&lt;property id=&quot;20307&quot; value=&quot;519&quot;/&gt;&lt;/object&gt;&lt;object type=&quot;3&quot; unique_id=&quot;83613&quot;&gt;&lt;property id=&quot;20148&quot; value=&quot;5&quot;/&gt;&lt;property id=&quot;20300&quot; value=&quot;Slide 54 - &amp;quot;Good Rebase Example&amp;quot;&quot;/&gt;&lt;property id=&quot;20307&quot; value=&quot;520&quot;/&gt;&lt;/object&gt;&lt;object type=&quot;3&quot; unique_id=&quot;83614&quot;&gt;&lt;property id=&quot;20148&quot; value=&quot;5&quot;/&gt;&lt;property id=&quot;20300&quot; value=&quot;Slide 55 - &amp;quot;Good Rebase Example (contd.)&amp;quot;&quot;/&gt;&lt;property id=&quot;20307&quot; value=&quot;521&quot;/&gt;&lt;/object&gt;&lt;object type=&quot;3&quot; unique_id=&quot;83615&quot;&gt;&lt;property id=&quot;20148&quot; value=&quot;5&quot;/&gt;&lt;property id=&quot;20300&quot; value=&quot;Slide 56 - &amp;quot;Good Rebase Example (contd.)&amp;quot;&quot;/&gt;&lt;property id=&quot;20307&quot; value=&quot;522&quot;/&gt;&lt;/object&gt;&lt;object type=&quot;3&quot; unique_id=&quot;83616&quot;&gt;&lt;property id=&quot;20148&quot; value=&quot;5&quot;/&gt;&lt;property id=&quot;20300&quot; value=&quot;Slide 57 - &amp;quot;Good Rebase Example (contd.)&amp;quot;&quot;/&gt;&lt;property id=&quot;20307&quot; value=&quot;523&quot;/&gt;&lt;/object&gt;&lt;object type=&quot;3&quot; unique_id=&quot;83617&quot;&gt;&lt;property id=&quot;20148&quot; value=&quot;5&quot;/&gt;&lt;property id=&quot;20300&quot; value=&quot;Slide 58 - &amp;quot;Good Rebase Example (contd.)&amp;quot;&quot;/&gt;&lt;property id=&quot;20307&quot; value=&quot;524&quot;/&gt;&lt;/object&gt;&lt;object type=&quot;3&quot; unique_id=&quot;83618&quot;&gt;&lt;property id=&quot;20148&quot; value=&quot;5&quot;/&gt;&lt;property id=&quot;20300&quot; value=&quot;Slide 59 - &amp;quot;Good Rebase Example (contd.)&amp;quot;&quot;/&gt;&lt;property id=&quot;20307&quot; value=&quot;525&quot;/&gt;&lt;/object&gt;&lt;object type=&quot;3&quot; unique_id=&quot;83619&quot;&gt;&lt;property id=&quot;20148&quot; value=&quot;5&quot;/&gt;&lt;property id=&quot;20300&quot; value=&quot;Slide 60 - &amp;quot;Good Merge Example&amp;quot;&quot;/&gt;&lt;property id=&quot;20307&quot; value=&quot;526&quot;/&gt;&lt;/object&gt;&lt;object type=&quot;3&quot; unique_id=&quot;83620&quot;&gt;&lt;property id=&quot;20148&quot; value=&quot;5&quot;/&gt;&lt;property id=&quot;20300&quot; value=&quot;Slide 61 - &amp;quot;Good Merge Example (contd.)&amp;quot;&quot;/&gt;&lt;property id=&quot;20307&quot; value=&quot;527&quot;/&gt;&lt;/object&gt;&lt;object type=&quot;3&quot; unique_id=&quot;83621&quot;&gt;&lt;property id=&quot;20148&quot; value=&quot;5&quot;/&gt;&lt;property id=&quot;20300&quot; value=&quot;Slide 62 - &amp;quot;Good Merge Example (contd.)&amp;quot;&quot;/&gt;&lt;property id=&quot;20307&quot; value=&quot;528&quot;/&gt;&lt;/object&gt;&lt;/object&gt;&lt;object type=&quot;8&quot; unique_id=&quot;10022&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 name="PRESENTER_SHAPETEXTINFO" val="&lt;ShapeTextInfo&gt;&lt;TableIndex row=&quot;-1&quot; col=&quot;-1&quot;&gt;&lt;linesCount val=&quot;1&quot;/&gt;&lt;lineCharCount val=&quot;32&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PHldxlhBv0miWYXN6H8BTQ"/>
  <p:tag name="PRESENTER_SHAPETEXTINFO" val="&lt;ShapeTextInfo&gt;&lt;TableIndex row=&quot;-1&quot; col=&quot;-1&quot;&gt;&lt;linesCount val=&quot;4&quot;/&gt;&lt;lineCharCount val=&quot;32&quot;/&gt;&lt;lineCharCount val=&quot;19&quot;/&gt;&lt;lineCharCount val=&quot;19&quot;/&gt;&lt;lineCharCount val=&quot;18&quot;/&gt;&lt;/TableIndex&gt;&lt;/ShapeTextInfo&gt;"/>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 name="PRESENTER_SHAPETEXTINFO" val="&lt;ShapeTextInfo&gt;&lt;TableIndex row=&quot;-1&quot; col=&quot;-1&quot;&gt;&lt;linesCount val=&quot;1&quot;/&gt;&lt;lineCharCount val=&quot;47&quot;/&gt;&lt;/TableIndex&gt;&lt;/ShapeTextInfo&gt;"/>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oGq5J2dxDUm3Ma.7NhQKKA"/>
  <p:tag name="PRESENTER_SHAPETEXTINFO" val="&lt;ShapeTextInfo&gt;&lt;TableIndex row=&quot;-1&quot; col=&quot;-1&quot;&gt;&lt;linesCount val=&quot;1&quot;/&gt;&lt;lineCharCount val=&quot;66&quot;/&gt;&lt;/TableIndex&gt;&lt;/ShapeTextInfo&gt;"/>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9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579C5D53-B5C0-497D-8D90-2588F2FBE36B}&quot;/&gt;&lt;isInvalidForFieldText val=&quot;0&quot;/&gt;&lt;Image&gt;&lt;filename val=&quot;C:\Users\kthatte\AppData\Local\Temp\CP74203534062Session\CPTrustFolder74203534062\PPTImport74205052232\data\asimages\{579C5D53-B5C0-497D-8D90-2588F2FBE36B}_MtorLt.png&quot;/&gt;&lt;left val=&quot;-4&quot;/&gt;&lt;top val=&quot;264&quot;/&gt;&lt;width val=&quot;730&quot;/&gt;&lt;height val=&quot;283&quot;/&gt;&lt;hasText val=&quot;1&quot;/&gt;&lt;/Image&gt;&lt;/ThreeDShapeInfo&gt;"/>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CF1AA81C-F23A-4E2F-9231-2842F41B7333}&quot;/&gt;&lt;isInvalidForFieldText val=&quot;0&quot;/&gt;&lt;Image&gt;&lt;filename val=&quot;C:\Users\kthatte\AppData\Local\Temp\CP74203534062Session\CPTrustFolder74203534062\PPTImport74205052232\data\asimages\{CF1AA81C-F23A-4E2F-9231-2842F41B7333}_MtorLt.png&quot;/&gt;&lt;left val=&quot;-4&quot;/&gt;&lt;top val=&quot;264&quot;/&gt;&lt;width val=&quot;730&quot;/&gt;&lt;height val=&quot;283&quot;/&gt;&lt;hasText val=&quot;1&quot;/&gt;&lt;/Image&gt;&lt;/ThreeDShapeInfo&gt;"/>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 name="PRESENTER_SHAPEINFO" val="&lt;ThreeDShapeInfo&gt;&lt;uuid val=&quot;{D0135954-B80E-4E0F-9E7B-AB1182401EAA}&quot;/&gt;&lt;isInvalidForFieldText val=&quot;0&quot;/&gt;&lt;Image&gt;&lt;filename val=&quot;C:\Users\kthatte\AppData\Local\Temp\CP74203534062Session\CPTrustFolder74203534062\PPTImport74205052232\data\asimages\{D0135954-B80E-4E0F-9E7B-AB1182401EAA}_MtorLt.png&quot;/&gt;&lt;left val=&quot;-4&quot;/&gt;&lt;top val=&quot;264&quot;/&gt;&lt;width val=&quot;730&quot;/&gt;&lt;height val=&quot;283&quot;/&gt;&lt;hasText val=&quot;1&quot;/&gt;&lt;/Image&gt;&lt;/ThreeDShapeInfo&gt;"/>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5.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E0FC22-9DB0-4EB3-A689-00953906E609}&quot;/&gt;&lt;isInvalidForFieldText val=&quot;0&quot;/&gt;&lt;Image&gt;&lt;filename val=&quot;C:\Users\kthatte\AppData\Local\Temp\CP545623408496Session\CPTrustFolder545623408542\PPTImport545623521924\data\asimages\{BCE0FC22-9DB0-4EB3-A689-00953906E609}_3.png&quot;/&gt;&lt;left val=&quot;0&quot;/&gt;&lt;top val=&quot;105&quot;/&gt;&lt;width val=&quot;781&quot;/&gt;&lt;height val=&quot;398&quot;/&gt;&lt;hasText val=&quot;1&quot;/&gt;&lt;/Image&gt;&lt;/ThreeDShapeInfo&gt;"/>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heme/theme1.xml><?xml version="1.0" encoding="utf-8"?>
<a:theme xmlns:a="http://schemas.openxmlformats.org/drawingml/2006/main" name="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Capgemini FSGBU Learning and Cultur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pt_Template_Capgemini_August 02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8.xml><?xml version="1.0" encoding="utf-8"?>
<a:theme xmlns:a="http://schemas.openxmlformats.org/drawingml/2006/main" name="1_PPT template">
  <a:themeElements>
    <a:clrScheme name="Custom 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98C7"/>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35940" tIns="35940" rIns="35940" bIns="35940" rtlCol="0" anchor="t">
        <a:noAutofit/>
      </a:bodyPr>
      <a:lstStyle>
        <a:defPPr marL="190500" indent="-190500">
          <a:buClr>
            <a:srgbClr val="E47E1A"/>
          </a:buClr>
          <a:buSzPct val="80000"/>
          <a:buFont typeface="Wingdings"/>
          <a:buChar char="n"/>
          <a:defRPr sz="1400" smtClean="0">
            <a:solidFill>
              <a:srgbClr val="263147"/>
            </a:solidFill>
            <a:latin typeface="Aria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PPT Template">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16C4DBD491364CAF3E055A9CF76054" ma:contentTypeVersion="0" ma:contentTypeDescription="Create a new document." ma:contentTypeScope="" ma:versionID="a3f530d820964f3a9eaecfb804dfc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883F9E-83BE-4309-A0B3-6ABD997E2BB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B1900B3-A292-4747-BB12-A55D3449785A}">
  <ds:schemaRefs>
    <ds:schemaRef ds:uri="http://schemas.microsoft.com/sharepoint/v3/contenttype/forms"/>
  </ds:schemaRefs>
</ds:datastoreItem>
</file>

<file path=customXml/itemProps3.xml><?xml version="1.0" encoding="utf-8"?>
<ds:datastoreItem xmlns:ds="http://schemas.openxmlformats.org/officeDocument/2006/customXml" ds:itemID="{C43FD1E8-FD78-40E4-8ED9-724EB5923C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PPT Template</Template>
  <TotalTime>8203</TotalTime>
  <Words>2412</Words>
  <Application>Microsoft Office PowerPoint</Application>
  <PresentationFormat>A4 Paper (210x297 mm)</PresentationFormat>
  <Paragraphs>567</Paragraphs>
  <Slides>59</Slides>
  <Notes>22</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1</vt:i4>
      </vt:variant>
      <vt:variant>
        <vt:lpstr>Slide Titles</vt:lpstr>
      </vt:variant>
      <vt:variant>
        <vt:i4>59</vt:i4>
      </vt:variant>
    </vt:vector>
  </HeadingPairs>
  <TitlesOfParts>
    <vt:vector size="80" baseType="lpstr">
      <vt:lpstr>Arial</vt:lpstr>
      <vt:lpstr>Arial Narrow</vt:lpstr>
      <vt:lpstr>Calibri</vt:lpstr>
      <vt:lpstr>Consolas</vt:lpstr>
      <vt:lpstr>Courier New</vt:lpstr>
      <vt:lpstr>Helvetica Light</vt:lpstr>
      <vt:lpstr>Lucida Sans Unicode</vt:lpstr>
      <vt:lpstr>Monaco</vt:lpstr>
      <vt:lpstr>Open Sans</vt:lpstr>
      <vt:lpstr>Symbol</vt:lpstr>
      <vt:lpstr>Wingdings</vt:lpstr>
      <vt:lpstr>PPT Template</vt:lpstr>
      <vt:lpstr>Closing slides</vt:lpstr>
      <vt:lpstr>Section break</vt:lpstr>
      <vt:lpstr>Capgemini FSGBU Learning and Culture 2014</vt:lpstr>
      <vt:lpstr>ppt_Template_Capgemini_August 02 2013</vt:lpstr>
      <vt:lpstr>1_Capgemini FSGBU Learning and Culture 2014</vt:lpstr>
      <vt:lpstr>1_ppt_Template_Capgemini_August 02 2013</vt:lpstr>
      <vt:lpstr>1_PPT template</vt:lpstr>
      <vt:lpstr>2_PPT Template</vt:lpstr>
      <vt:lpstr>think-cell Slide</vt:lpstr>
      <vt:lpstr>Spring4</vt:lpstr>
      <vt:lpstr>Spring4</vt:lpstr>
      <vt:lpstr>Agenda</vt:lpstr>
      <vt:lpstr> Spring 4 Cache </vt:lpstr>
      <vt:lpstr>Cache Abstraction</vt:lpstr>
      <vt:lpstr>Caching Annotations</vt:lpstr>
      <vt:lpstr>Environment Abstraction - @Profile, @PropertySource</vt:lpstr>
      <vt:lpstr>Environment Abstraction - @Profile, @PropertySource</vt:lpstr>
      <vt:lpstr>Environment Abstraction - @Profile, @PropertySource(contd.)</vt:lpstr>
      <vt:lpstr>PowerPoint Presentation</vt:lpstr>
      <vt:lpstr>Spring Profiles</vt:lpstr>
      <vt:lpstr>Example Profiles</vt:lpstr>
      <vt:lpstr>Defining profiles</vt:lpstr>
      <vt:lpstr>QUIZ</vt:lpstr>
      <vt:lpstr> Activating Profiles For a Test </vt:lpstr>
      <vt:lpstr>Active Profiles</vt:lpstr>
      <vt:lpstr>Profiling</vt:lpstr>
      <vt:lpstr>Profiling</vt:lpstr>
      <vt:lpstr>Profiling</vt:lpstr>
      <vt:lpstr>Summary</vt:lpstr>
      <vt:lpstr>Transaction Management</vt:lpstr>
      <vt:lpstr>Transaction Management</vt:lpstr>
      <vt:lpstr>Transaction Management</vt:lpstr>
      <vt:lpstr>Local vs. Global Transactions </vt:lpstr>
      <vt:lpstr>Programmatic vs. Declarative </vt:lpstr>
      <vt:lpstr>Spring Transaction Management Support</vt:lpstr>
      <vt:lpstr>PlatformTransactionManager</vt:lpstr>
      <vt:lpstr>TransactionDefinition</vt:lpstr>
      <vt:lpstr>TransactionStatus</vt:lpstr>
      <vt:lpstr>AOP</vt:lpstr>
      <vt:lpstr> AOP in SpringFramework </vt:lpstr>
      <vt:lpstr> AOP Terminologies </vt:lpstr>
      <vt:lpstr>Types of Advice</vt:lpstr>
      <vt:lpstr> Custom Aspects Implementation </vt:lpstr>
      <vt:lpstr> XML Schema Based AOP with Spring </vt:lpstr>
      <vt:lpstr>Declaring an aspect </vt:lpstr>
      <vt:lpstr>Declaring a pointcut </vt:lpstr>
      <vt:lpstr>Declaring a pointcut  (continue…)</vt:lpstr>
      <vt:lpstr>@AspectJ Based AOP with Spring </vt:lpstr>
      <vt:lpstr>Declaring an aspect </vt:lpstr>
      <vt:lpstr>Declaring a pointcut </vt:lpstr>
      <vt:lpstr>Declaring a pointcut  (continue…)</vt:lpstr>
      <vt:lpstr>Spring 4</vt:lpstr>
      <vt:lpstr>Declaring advices </vt:lpstr>
      <vt:lpstr>Questions</vt:lpstr>
      <vt:lpstr>Spring Data</vt:lpstr>
      <vt:lpstr>Spring Data</vt:lpstr>
      <vt:lpstr>Features</vt:lpstr>
      <vt:lpstr>JpaRepository API</vt:lpstr>
      <vt:lpstr>Create Query Methods</vt:lpstr>
      <vt:lpstr>@Query Annotation</vt:lpstr>
      <vt:lpstr>Named Query</vt:lpstr>
      <vt:lpstr>Example</vt:lpstr>
      <vt:lpstr>Example</vt:lpstr>
      <vt:lpstr>Example</vt:lpstr>
      <vt:lpstr>Spring REST</vt:lpstr>
      <vt:lpstr>Spring REST</vt:lpstr>
      <vt:lpstr>Recap</vt:lpstr>
      <vt:lpstr>PowerPoint Presentation</vt:lpstr>
    </vt:vector>
  </TitlesOfParts>
  <Company>Capgemini GCC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Namazi, Parveezeh</dc:creator>
  <cp:lastModifiedBy>David, Vijayalakshmi</cp:lastModifiedBy>
  <cp:revision>303</cp:revision>
  <dcterms:created xsi:type="dcterms:W3CDTF">2015-03-06T11:43:58Z</dcterms:created>
  <dcterms:modified xsi:type="dcterms:W3CDTF">2017-09-12T05:54:59Z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0x0101001916C4DBD491364CAF3E055A9CF76054</vt:lpwstr>
  </property>
</Properties>
</file>